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7" r:id="rId3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D36191E-7A75-7113-2B85-A7DF30DE3CB0}" v="1" dt="2023-08-30T10:23:22.622"/>
    <p1510:client id="{E74BA665-146A-4989-BFEF-74DC876CA97A}" v="1625" dt="2023-08-30T09:56:04.82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Normaali tyyli 2 - Korostu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86" d="100"/>
          <a:sy n="86" d="100"/>
        </p:scale>
        <p:origin x="342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slide" Target="slides/slide1.xml"/><Relationship Id="rId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ieras" userId="S::urn:spo:anon#91ada89eb3da4140158eca0c8320dd40d3af5275bed6f8e58c5d2be011e5c0b9::" providerId="AD" clId="Web-{9D36191E-7A75-7113-2B85-A7DF30DE3CB0}"/>
    <pc:docChg chg="delSld">
      <pc:chgData name="Vieras" userId="S::urn:spo:anon#91ada89eb3da4140158eca0c8320dd40d3af5275bed6f8e58c5d2be011e5c0b9::" providerId="AD" clId="Web-{9D36191E-7A75-7113-2B85-A7DF30DE3CB0}" dt="2023-08-30T10:23:22.622" v="0"/>
      <pc:docMkLst>
        <pc:docMk/>
      </pc:docMkLst>
      <pc:sldChg chg="del">
        <pc:chgData name="Vieras" userId="S::urn:spo:anon#91ada89eb3da4140158eca0c8320dd40d3af5275bed6f8e58c5d2be011e5c0b9::" providerId="AD" clId="Web-{9D36191E-7A75-7113-2B85-A7DF30DE3CB0}" dt="2023-08-30T10:23:22.622" v="0"/>
        <pc:sldMkLst>
          <pc:docMk/>
          <pc:sldMk cId="1934903478" sldId="256"/>
        </pc:sldMkLst>
      </pc:sldChg>
    </pc:docChg>
  </pc:docChgLst>
  <pc:docChgLst>
    <pc:chgData clId="Web-{E74BA665-146A-4989-BFEF-74DC876CA97A}"/>
    <pc:docChg chg="addSld">
      <pc:chgData name="" userId="" providerId="" clId="Web-{E74BA665-146A-4989-BFEF-74DC876CA97A}" dt="2023-08-30T09:30:09.786" v="0"/>
      <pc:docMkLst>
        <pc:docMk/>
      </pc:docMkLst>
      <pc:sldChg chg="new">
        <pc:chgData name="" userId="" providerId="" clId="Web-{E74BA665-146A-4989-BFEF-74DC876CA97A}" dt="2023-08-30T09:30:09.786" v="0"/>
        <pc:sldMkLst>
          <pc:docMk/>
          <pc:sldMk cId="1934903478" sldId="256"/>
        </pc:sldMkLst>
      </pc:sldChg>
    </pc:docChg>
  </pc:docChgLst>
  <pc:docChgLst>
    <pc:chgData name="Vilja Lankinen" userId="S::vilja.lankinen@kihnio.fi::5ecb8409-9d86-4ea0-b511-a0e71e2207e2" providerId="AD" clId="Web-{E74BA665-146A-4989-BFEF-74DC876CA97A}"/>
    <pc:docChg chg="addSld modSld addMainMaster">
      <pc:chgData name="Vilja Lankinen" userId="S::vilja.lankinen@kihnio.fi::5ecb8409-9d86-4ea0-b511-a0e71e2207e2" providerId="AD" clId="Web-{E74BA665-146A-4989-BFEF-74DC876CA97A}" dt="2023-08-30T09:56:04.822" v="1561" actId="1076"/>
      <pc:docMkLst>
        <pc:docMk/>
      </pc:docMkLst>
      <pc:sldChg chg="addSp delSp modSp add mod setBg">
        <pc:chgData name="Vilja Lankinen" userId="S::vilja.lankinen@kihnio.fi::5ecb8409-9d86-4ea0-b511-a0e71e2207e2" providerId="AD" clId="Web-{E74BA665-146A-4989-BFEF-74DC876CA97A}" dt="2023-08-30T09:56:04.822" v="1561" actId="1076"/>
        <pc:sldMkLst>
          <pc:docMk/>
          <pc:sldMk cId="3463445721" sldId="257"/>
        </pc:sldMkLst>
        <pc:spChg chg="del">
          <ac:chgData name="Vilja Lankinen" userId="S::vilja.lankinen@kihnio.fi::5ecb8409-9d86-4ea0-b511-a0e71e2207e2" providerId="AD" clId="Web-{E74BA665-146A-4989-BFEF-74DC876CA97A}" dt="2023-08-30T09:44:17.448" v="240"/>
          <ac:spMkLst>
            <pc:docMk/>
            <pc:sldMk cId="3463445721" sldId="257"/>
            <ac:spMk id="2" creationId="{66A33409-E021-18CB-E89F-6BBFA2E80C82}"/>
          </ac:spMkLst>
        </pc:spChg>
        <pc:spChg chg="add del mod">
          <ac:chgData name="Vilja Lankinen" userId="S::vilja.lankinen@kihnio.fi::5ecb8409-9d86-4ea0-b511-a0e71e2207e2" providerId="AD" clId="Web-{E74BA665-146A-4989-BFEF-74DC876CA97A}" dt="2023-08-30T09:44:24.542" v="242"/>
          <ac:spMkLst>
            <pc:docMk/>
            <pc:sldMk cId="3463445721" sldId="257"/>
            <ac:spMk id="5" creationId="{BE9C091B-7880-E6EA-68B0-4C6D18418641}"/>
          </ac:spMkLst>
        </pc:spChg>
        <pc:spChg chg="add del">
          <ac:chgData name="Vilja Lankinen" userId="S::vilja.lankinen@kihnio.fi::5ecb8409-9d86-4ea0-b511-a0e71e2207e2" providerId="AD" clId="Web-{E74BA665-146A-4989-BFEF-74DC876CA97A}" dt="2023-08-30T09:55:41.508" v="1555"/>
          <ac:spMkLst>
            <pc:docMk/>
            <pc:sldMk cId="3463445721" sldId="257"/>
            <ac:spMk id="9" creationId="{3B5305C3-9940-4541-9DEE-9AE9C3EA60A4}"/>
          </ac:spMkLst>
        </pc:spChg>
        <pc:graphicFrameChg chg="mod modGraphic">
          <ac:chgData name="Vilja Lankinen" userId="S::vilja.lankinen@kihnio.fi::5ecb8409-9d86-4ea0-b511-a0e71e2207e2" providerId="AD" clId="Web-{E74BA665-146A-4989-BFEF-74DC876CA97A}" dt="2023-08-30T09:56:04.822" v="1561" actId="1076"/>
          <ac:graphicFrameMkLst>
            <pc:docMk/>
            <pc:sldMk cId="3463445721" sldId="257"/>
            <ac:graphicFrameMk id="4" creationId="{627B1AE1-6884-1016-E1E7-0C671731274D}"/>
          </ac:graphicFrameMkLst>
        </pc:graphicFrameChg>
        <pc:cxnChg chg="add del">
          <ac:chgData name="Vilja Lankinen" userId="S::vilja.lankinen@kihnio.fi::5ecb8409-9d86-4ea0-b511-a0e71e2207e2" providerId="AD" clId="Web-{E74BA665-146A-4989-BFEF-74DC876CA97A}" dt="2023-08-30T09:55:41.508" v="1555"/>
          <ac:cxnSpMkLst>
            <pc:docMk/>
            <pc:sldMk cId="3463445721" sldId="257"/>
            <ac:cxnSpMk id="11" creationId="{AB882E83-38EA-4A57-928E-B07CFAFB7067}"/>
          </ac:cxnSpMkLst>
        </pc:cxnChg>
      </pc:sldChg>
      <pc:sldMasterChg chg="add addSldLayout">
        <pc:chgData name="Vilja Lankinen" userId="S::vilja.lankinen@kihnio.fi::5ecb8409-9d86-4ea0-b511-a0e71e2207e2" providerId="AD" clId="Web-{E74BA665-146A-4989-BFEF-74DC876CA97A}" dt="2023-08-30T09:30:21.287" v="0"/>
        <pc:sldMasterMkLst>
          <pc:docMk/>
          <pc:sldMasterMk cId="3144992663" sldId="2147483660"/>
        </pc:sldMasterMkLst>
        <pc:sldLayoutChg chg="add">
          <pc:chgData name="Vilja Lankinen" userId="S::vilja.lankinen@kihnio.fi::5ecb8409-9d86-4ea0-b511-a0e71e2207e2" providerId="AD" clId="Web-{E74BA665-146A-4989-BFEF-74DC876CA97A}" dt="2023-08-30T09:30:21.287" v="0"/>
          <pc:sldLayoutMkLst>
            <pc:docMk/>
            <pc:sldMasterMk cId="3144992663" sldId="2147483660"/>
            <pc:sldLayoutMk cId="3172880702" sldId="2147483661"/>
          </pc:sldLayoutMkLst>
        </pc:sldLayoutChg>
        <pc:sldLayoutChg chg="add">
          <pc:chgData name="Vilja Lankinen" userId="S::vilja.lankinen@kihnio.fi::5ecb8409-9d86-4ea0-b511-a0e71e2207e2" providerId="AD" clId="Web-{E74BA665-146A-4989-BFEF-74DC876CA97A}" dt="2023-08-30T09:30:21.287" v="0"/>
          <pc:sldLayoutMkLst>
            <pc:docMk/>
            <pc:sldMasterMk cId="3144992663" sldId="2147483660"/>
            <pc:sldLayoutMk cId="161444887" sldId="2147483662"/>
          </pc:sldLayoutMkLst>
        </pc:sldLayoutChg>
        <pc:sldLayoutChg chg="add">
          <pc:chgData name="Vilja Lankinen" userId="S::vilja.lankinen@kihnio.fi::5ecb8409-9d86-4ea0-b511-a0e71e2207e2" providerId="AD" clId="Web-{E74BA665-146A-4989-BFEF-74DC876CA97A}" dt="2023-08-30T09:30:21.287" v="0"/>
          <pc:sldLayoutMkLst>
            <pc:docMk/>
            <pc:sldMasterMk cId="3144992663" sldId="2147483660"/>
            <pc:sldLayoutMk cId="2553744363" sldId="2147483663"/>
          </pc:sldLayoutMkLst>
        </pc:sldLayoutChg>
        <pc:sldLayoutChg chg="add">
          <pc:chgData name="Vilja Lankinen" userId="S::vilja.lankinen@kihnio.fi::5ecb8409-9d86-4ea0-b511-a0e71e2207e2" providerId="AD" clId="Web-{E74BA665-146A-4989-BFEF-74DC876CA97A}" dt="2023-08-30T09:30:21.287" v="0"/>
          <pc:sldLayoutMkLst>
            <pc:docMk/>
            <pc:sldMasterMk cId="3144992663" sldId="2147483660"/>
            <pc:sldLayoutMk cId="2698765997" sldId="2147483664"/>
          </pc:sldLayoutMkLst>
        </pc:sldLayoutChg>
        <pc:sldLayoutChg chg="add">
          <pc:chgData name="Vilja Lankinen" userId="S::vilja.lankinen@kihnio.fi::5ecb8409-9d86-4ea0-b511-a0e71e2207e2" providerId="AD" clId="Web-{E74BA665-146A-4989-BFEF-74DC876CA97A}" dt="2023-08-30T09:30:21.287" v="0"/>
          <pc:sldLayoutMkLst>
            <pc:docMk/>
            <pc:sldMasterMk cId="3144992663" sldId="2147483660"/>
            <pc:sldLayoutMk cId="1879085881" sldId="2147483665"/>
          </pc:sldLayoutMkLst>
        </pc:sldLayoutChg>
        <pc:sldLayoutChg chg="add">
          <pc:chgData name="Vilja Lankinen" userId="S::vilja.lankinen@kihnio.fi::5ecb8409-9d86-4ea0-b511-a0e71e2207e2" providerId="AD" clId="Web-{E74BA665-146A-4989-BFEF-74DC876CA97A}" dt="2023-08-30T09:30:21.287" v="0"/>
          <pc:sldLayoutMkLst>
            <pc:docMk/>
            <pc:sldMasterMk cId="3144992663" sldId="2147483660"/>
            <pc:sldLayoutMk cId="2655711663" sldId="2147483666"/>
          </pc:sldLayoutMkLst>
        </pc:sldLayoutChg>
        <pc:sldLayoutChg chg="add">
          <pc:chgData name="Vilja Lankinen" userId="S::vilja.lankinen@kihnio.fi::5ecb8409-9d86-4ea0-b511-a0e71e2207e2" providerId="AD" clId="Web-{E74BA665-146A-4989-BFEF-74DC876CA97A}" dt="2023-08-30T09:30:21.287" v="0"/>
          <pc:sldLayoutMkLst>
            <pc:docMk/>
            <pc:sldMasterMk cId="3144992663" sldId="2147483660"/>
            <pc:sldLayoutMk cId="1731539474" sldId="2147483667"/>
          </pc:sldLayoutMkLst>
        </pc:sldLayoutChg>
        <pc:sldLayoutChg chg="add">
          <pc:chgData name="Vilja Lankinen" userId="S::vilja.lankinen@kihnio.fi::5ecb8409-9d86-4ea0-b511-a0e71e2207e2" providerId="AD" clId="Web-{E74BA665-146A-4989-BFEF-74DC876CA97A}" dt="2023-08-30T09:30:21.287" v="0"/>
          <pc:sldLayoutMkLst>
            <pc:docMk/>
            <pc:sldMasterMk cId="3144992663" sldId="2147483660"/>
            <pc:sldLayoutMk cId="34544114" sldId="2147483668"/>
          </pc:sldLayoutMkLst>
        </pc:sldLayoutChg>
        <pc:sldLayoutChg chg="add">
          <pc:chgData name="Vilja Lankinen" userId="S::vilja.lankinen@kihnio.fi::5ecb8409-9d86-4ea0-b511-a0e71e2207e2" providerId="AD" clId="Web-{E74BA665-146A-4989-BFEF-74DC876CA97A}" dt="2023-08-30T09:30:21.287" v="0"/>
          <pc:sldLayoutMkLst>
            <pc:docMk/>
            <pc:sldMasterMk cId="3144992663" sldId="2147483660"/>
            <pc:sldLayoutMk cId="1062324945" sldId="2147483669"/>
          </pc:sldLayoutMkLst>
        </pc:sldLayoutChg>
        <pc:sldLayoutChg chg="add">
          <pc:chgData name="Vilja Lankinen" userId="S::vilja.lankinen@kihnio.fi::5ecb8409-9d86-4ea0-b511-a0e71e2207e2" providerId="AD" clId="Web-{E74BA665-146A-4989-BFEF-74DC876CA97A}" dt="2023-08-30T09:30:21.287" v="0"/>
          <pc:sldLayoutMkLst>
            <pc:docMk/>
            <pc:sldMasterMk cId="3144992663" sldId="2147483660"/>
            <pc:sldLayoutMk cId="2847238036" sldId="2147483670"/>
          </pc:sldLayoutMkLst>
        </pc:sldLayoutChg>
        <pc:sldLayoutChg chg="add">
          <pc:chgData name="Vilja Lankinen" userId="S::vilja.lankinen@kihnio.fi::5ecb8409-9d86-4ea0-b511-a0e71e2207e2" providerId="AD" clId="Web-{E74BA665-146A-4989-BFEF-74DC876CA97A}" dt="2023-08-30T09:30:21.287" v="0"/>
          <pc:sldLayoutMkLst>
            <pc:docMk/>
            <pc:sldMasterMk cId="3144992663" sldId="2147483660"/>
            <pc:sldLayoutMk cId="3553036739" sldId="2147483671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23.10.2023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224435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23.10.2023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120343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23.10.2023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4064553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0EBC55-5864-427B-84CF-6441AA82BD0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66745" y="1205037"/>
            <a:ext cx="7744993" cy="2541336"/>
          </a:xfrm>
        </p:spPr>
        <p:txBody>
          <a:bodyPr anchor="b">
            <a:normAutofit/>
          </a:bodyPr>
          <a:lstStyle>
            <a:lvl1pPr algn="l">
              <a:defRPr sz="4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EB52BDB-18E0-4991-A6F2-7AD5420153F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66745" y="3949332"/>
            <a:ext cx="7744993" cy="2006735"/>
          </a:xfrm>
        </p:spPr>
        <p:txBody>
          <a:bodyPr>
            <a:normAutofit/>
          </a:bodyPr>
          <a:lstStyle>
            <a:lvl1pPr marL="0" indent="0" algn="l">
              <a:buNone/>
              <a:defRPr sz="2000" cap="all" spc="3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F0ABC6-907E-47DE-8E40-61F2DD1B40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08460-8B2F-4AAA-A4E2-10730069204C}" type="datetimeFigureOut">
              <a:rPr lang="en-US" smtClean="0"/>
              <a:t>10/23/2023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8AB158-6097-43A1-90B6-406F936701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2EE077-FF20-4DD9-92B5-EE1C4D615C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6259B-8396-46CD-AD42-FDEDA89DA2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303673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131C13-CF9D-4E82-A5B4-91008DCD25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C06FD2-89E8-4415-ADF7-22F4A4C259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0CBBFF-8889-497F-B4CA-A031E8DD3B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08460-8B2F-4AAA-A4E2-10730069204C}" type="datetimeFigureOut">
              <a:rPr lang="en-US" smtClean="0"/>
              <a:t>10/23/2023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E78DAF-985B-4BB4-ADA9-02EA979F1A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A10DBC-42B5-46AB-B36A-B39128E69C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6259B-8396-46CD-AD42-FDEDA89DA2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723803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A1B6E7-01C8-4375-B7C7-596CD11993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883229"/>
            <a:ext cx="8214179" cy="3303133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C441675-8F3E-47CC-9573-D853C506D5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5295900"/>
            <a:ext cx="8214179" cy="793750"/>
          </a:xfrm>
        </p:spPr>
        <p:txBody>
          <a:bodyPr/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419F49-690E-49EC-BD41-75A18C9E37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08460-8B2F-4AAA-A4E2-10730069204C}" type="datetimeFigureOut">
              <a:rPr lang="en-US" smtClean="0"/>
              <a:t>10/23/2023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BC9E70-1401-468E-97DE-4255CA2221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ABE14C-9127-4582-A006-2AEA93AF76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6259B-8396-46CD-AD42-FDEDA89DA2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23249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234DF9-FA60-4E7B-BDE8-C0F9AFE636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7F1133-890E-4E96-AEDD-0F921E26F51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66745" y="2250798"/>
            <a:ext cx="4445899" cy="375267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14763B4-4987-4303-9640-54B67DD75E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597174" y="2250798"/>
            <a:ext cx="4445899" cy="375267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C94AAD8-D444-410E-98EC-47076908FA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08460-8B2F-4AAA-A4E2-10730069204C}" type="datetimeFigureOut">
              <a:rPr lang="en-US" smtClean="0"/>
              <a:t>10/23/2023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072F01E-6867-4604-8B58-F65BCC820A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2543D87-0EC8-43C7-9D1B-46DB521293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6259B-8396-46CD-AD42-FDEDA89DA2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4411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2605AE-70FD-4CEE-BDFB-D5C0A3D359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6745" y="960120"/>
            <a:ext cx="9196928" cy="1060704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F9091E2-4532-4D16-827E-4DB0688FD8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67153" y="2062842"/>
            <a:ext cx="4445899" cy="781893"/>
          </a:xfrm>
        </p:spPr>
        <p:txBody>
          <a:bodyPr anchor="b">
            <a:normAutofit/>
          </a:bodyPr>
          <a:lstStyle>
            <a:lvl1pPr marL="0" indent="0">
              <a:buNone/>
              <a:defRPr sz="1800" b="1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52B53BE-9EDA-4D07-A042-0D101FAB9A8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66745" y="2882837"/>
            <a:ext cx="4446642" cy="334379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1DFDFC1-7510-4F8E-A831-ABA33D977AC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725280" y="2062842"/>
            <a:ext cx="4467794" cy="781893"/>
          </a:xfrm>
        </p:spPr>
        <p:txBody>
          <a:bodyPr anchor="b">
            <a:normAutofit/>
          </a:bodyPr>
          <a:lstStyle>
            <a:lvl1pPr marL="0" indent="0">
              <a:buNone/>
              <a:defRPr sz="1800" b="1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12A42F0-9A48-4946-8BA8-394CBF01A05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724868" y="2882837"/>
            <a:ext cx="4468541" cy="334379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00FC563-D319-494F-AA63-0BDF1D25E5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08460-8B2F-4AAA-A4E2-10730069204C}" type="datetimeFigureOut">
              <a:rPr lang="en-US" smtClean="0"/>
              <a:t>10/23/2023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D42F4FE-433A-42F6-8A73-AD843352BF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D575352-FC7F-4BA8-940F-2F920C2801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6259B-8396-46CD-AD42-FDEDA89DA2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153947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7B3FB5-4B13-4412-9F42-62450D6AA1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0C87ECA-0E5D-4DD2-B664-DF351875FE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08460-8B2F-4AAA-A4E2-10730069204C}" type="datetimeFigureOut">
              <a:rPr lang="en-US" smtClean="0"/>
              <a:t>10/23/2023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4E2406B-A925-466A-AF79-D0A4E0EA41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861B050-D381-4E1A-88DD-361F0EE9DD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6259B-8396-46CD-AD42-FDEDA89DA2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571166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C8BF592-6A15-4999-ACFA-A535A113B2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08460-8B2F-4AAA-A4E2-10730069204C}" type="datetimeFigureOut">
              <a:rPr lang="en-US" smtClean="0"/>
              <a:t>10/23/2023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819EFC1-AD45-4610-8FC6-2058F55E47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13DF506-CFF9-4BD2-8D76-3377927798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6259B-8396-46CD-AD42-FDEDA89DA2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908588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E77674-EAFF-4CAE-A685-8AEA617D06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1094014"/>
            <a:ext cx="3932237" cy="143691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B3A185-E15D-46FD-A4FB-709A8B5D0B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1094014"/>
            <a:ext cx="6172200" cy="476703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14086F7-5F48-40D6-B4E3-1347EA21B0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618012"/>
            <a:ext cx="3932237" cy="325097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EF4FC41-0A32-438D-9A47-F932AB492C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08460-8B2F-4AAA-A4E2-10730069204C}" type="datetimeFigureOut">
              <a:rPr lang="en-US" smtClean="0"/>
              <a:t>10/23/2023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2F0F85D-CB6B-48E8-B56F-81472CE94F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B6E120E-E239-4B93-AC67-210D23BD22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6259B-8396-46CD-AD42-FDEDA89DA2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87659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23.10.2023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9187573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61F02C-5A08-45D4-AFE1-8EF0E6DECE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1065120"/>
            <a:ext cx="3932237" cy="146580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22EF863-20E6-4CF9-A179-0A2A52E5F35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CECFB1A-5B7E-45DA-9713-0CD8E3121F4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618014"/>
            <a:ext cx="3932237" cy="325097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6EFD67F-901E-4423-A48F-41F00ECA52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08460-8B2F-4AAA-A4E2-10730069204C}" type="datetimeFigureOut">
              <a:rPr lang="en-US" smtClean="0"/>
              <a:t>10/23/2023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7B04982-0749-4F34-A4DB-DDC12BD4BE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7B38447-AEAF-40D9-B3D3-94404C144A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6259B-8396-46CD-AD42-FDEDA89DA2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374436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7071ABCB-C306-49F0-8D5D-0B890583C1CE}"/>
              </a:ext>
            </a:extLst>
          </p:cNvPr>
          <p:cNvGrpSpPr/>
          <p:nvPr/>
        </p:nvGrpSpPr>
        <p:grpSpPr>
          <a:xfrm rot="10800000">
            <a:off x="0" y="1827078"/>
            <a:ext cx="2926300" cy="5030922"/>
            <a:chOff x="9265700" y="2026"/>
            <a:chExt cx="2926300" cy="5030922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24A67F94-2250-4B3A-8424-1BC0A0BCB3FF}"/>
                </a:ext>
              </a:extLst>
            </p:cNvPr>
            <p:cNvSpPr/>
            <p:nvPr/>
          </p:nvSpPr>
          <p:spPr>
            <a:xfrm>
              <a:off x="9326904" y="2026"/>
              <a:ext cx="2249810" cy="2294745"/>
            </a:xfrm>
            <a:custGeom>
              <a:avLst/>
              <a:gdLst>
                <a:gd name="connsiteX0" fmla="*/ 49162 w 2249810"/>
                <a:gd name="connsiteY0" fmla="*/ 0 h 2294745"/>
                <a:gd name="connsiteX1" fmla="*/ 2200648 w 2249810"/>
                <a:gd name="connsiteY1" fmla="*/ 0 h 2294745"/>
                <a:gd name="connsiteX2" fmla="*/ 2210105 w 2249810"/>
                <a:gd name="connsiteY2" fmla="*/ 23601 h 2294745"/>
                <a:gd name="connsiteX3" fmla="*/ 2249810 w 2249810"/>
                <a:gd name="connsiteY3" fmla="*/ 326934 h 2294745"/>
                <a:gd name="connsiteX4" fmla="*/ 2249810 w 2249810"/>
                <a:gd name="connsiteY4" fmla="*/ 422824 h 2294745"/>
                <a:gd name="connsiteX5" fmla="*/ 2249810 w 2249810"/>
                <a:gd name="connsiteY5" fmla="*/ 696534 h 2294745"/>
                <a:gd name="connsiteX6" fmla="*/ 2249810 w 2249810"/>
                <a:gd name="connsiteY6" fmla="*/ 848826 h 2294745"/>
                <a:gd name="connsiteX7" fmla="*/ 2249810 w 2249810"/>
                <a:gd name="connsiteY7" fmla="*/ 1058531 h 2294745"/>
                <a:gd name="connsiteX8" fmla="*/ 2249810 w 2249810"/>
                <a:gd name="connsiteY8" fmla="*/ 1218426 h 2294745"/>
                <a:gd name="connsiteX9" fmla="*/ 1955981 w 2249810"/>
                <a:gd name="connsiteY9" fmla="*/ 1845313 h 2294745"/>
                <a:gd name="connsiteX10" fmla="*/ 1225437 w 2249810"/>
                <a:gd name="connsiteY10" fmla="*/ 2208220 h 2294745"/>
                <a:gd name="connsiteX11" fmla="*/ 1123061 w 2249810"/>
                <a:gd name="connsiteY11" fmla="*/ 2294745 h 2294745"/>
                <a:gd name="connsiteX12" fmla="*/ 1024372 w 2249810"/>
                <a:gd name="connsiteY12" fmla="*/ 2208220 h 2294745"/>
                <a:gd name="connsiteX13" fmla="*/ 293828 w 2249810"/>
                <a:gd name="connsiteY13" fmla="*/ 1845313 h 2294745"/>
                <a:gd name="connsiteX14" fmla="*/ 0 w 2249810"/>
                <a:gd name="connsiteY14" fmla="*/ 1218426 h 2294745"/>
                <a:gd name="connsiteX15" fmla="*/ 0 w 2249810"/>
                <a:gd name="connsiteY15" fmla="*/ 1058531 h 2294745"/>
                <a:gd name="connsiteX16" fmla="*/ 0 w 2249810"/>
                <a:gd name="connsiteY16" fmla="*/ 848826 h 2294745"/>
                <a:gd name="connsiteX17" fmla="*/ 0 w 2249810"/>
                <a:gd name="connsiteY17" fmla="*/ 696534 h 2294745"/>
                <a:gd name="connsiteX18" fmla="*/ 0 w 2249810"/>
                <a:gd name="connsiteY18" fmla="*/ 422824 h 2294745"/>
                <a:gd name="connsiteX19" fmla="*/ 0 w 2249810"/>
                <a:gd name="connsiteY19" fmla="*/ 326934 h 2294745"/>
                <a:gd name="connsiteX20" fmla="*/ 39705 w 2249810"/>
                <a:gd name="connsiteY20" fmla="*/ 23601 h 2294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49810" h="2294745">
                  <a:moveTo>
                    <a:pt x="49162" y="0"/>
                  </a:moveTo>
                  <a:lnTo>
                    <a:pt x="2200648" y="0"/>
                  </a:lnTo>
                  <a:lnTo>
                    <a:pt x="2210105" y="23601"/>
                  </a:lnTo>
                  <a:cubicBezTo>
                    <a:pt x="2236898" y="106934"/>
                    <a:pt x="2249810" y="205568"/>
                    <a:pt x="2249810" y="326934"/>
                  </a:cubicBezTo>
                  <a:lnTo>
                    <a:pt x="2249810" y="422824"/>
                  </a:lnTo>
                  <a:lnTo>
                    <a:pt x="2249810" y="696534"/>
                  </a:lnTo>
                  <a:lnTo>
                    <a:pt x="2249810" y="848826"/>
                  </a:lnTo>
                  <a:lnTo>
                    <a:pt x="2249810" y="1058531"/>
                  </a:lnTo>
                  <a:lnTo>
                    <a:pt x="2249810" y="1218426"/>
                  </a:lnTo>
                  <a:cubicBezTo>
                    <a:pt x="2249810" y="1542068"/>
                    <a:pt x="2157989" y="1704061"/>
                    <a:pt x="1955981" y="1845313"/>
                  </a:cubicBezTo>
                  <a:cubicBezTo>
                    <a:pt x="1745898" y="1967026"/>
                    <a:pt x="1470144" y="2019115"/>
                    <a:pt x="1225437" y="2208220"/>
                  </a:cubicBezTo>
                  <a:lnTo>
                    <a:pt x="1123061" y="2294745"/>
                  </a:lnTo>
                  <a:lnTo>
                    <a:pt x="1024372" y="2208220"/>
                  </a:lnTo>
                  <a:cubicBezTo>
                    <a:pt x="779664" y="2019115"/>
                    <a:pt x="503910" y="1967026"/>
                    <a:pt x="293828" y="1845313"/>
                  </a:cubicBezTo>
                  <a:cubicBezTo>
                    <a:pt x="91820" y="1704061"/>
                    <a:pt x="0" y="1542068"/>
                    <a:pt x="0" y="1218426"/>
                  </a:cubicBezTo>
                  <a:lnTo>
                    <a:pt x="0" y="1058531"/>
                  </a:lnTo>
                  <a:lnTo>
                    <a:pt x="0" y="848826"/>
                  </a:lnTo>
                  <a:lnTo>
                    <a:pt x="0" y="696534"/>
                  </a:lnTo>
                  <a:lnTo>
                    <a:pt x="0" y="422824"/>
                  </a:lnTo>
                  <a:lnTo>
                    <a:pt x="0" y="326934"/>
                  </a:lnTo>
                  <a:cubicBezTo>
                    <a:pt x="0" y="205568"/>
                    <a:pt x="12912" y="106934"/>
                    <a:pt x="39705" y="23601"/>
                  </a:cubicBezTo>
                  <a:close/>
                </a:path>
              </a:pathLst>
            </a:custGeom>
            <a:solidFill>
              <a:schemeClr val="bg2">
                <a:lumMod val="75000"/>
                <a:alpha val="15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5FB942D8-95BE-4CFD-BFCC-26209EC192CE}"/>
                </a:ext>
              </a:extLst>
            </p:cNvPr>
            <p:cNvSpPr/>
            <p:nvPr/>
          </p:nvSpPr>
          <p:spPr>
            <a:xfrm>
              <a:off x="10597154" y="1907348"/>
              <a:ext cx="1594846" cy="3044131"/>
            </a:xfrm>
            <a:custGeom>
              <a:avLst/>
              <a:gdLst>
                <a:gd name="connsiteX0" fmla="*/ 1126749 w 1594846"/>
                <a:gd name="connsiteY0" fmla="*/ 0 h 3044131"/>
                <a:gd name="connsiteX1" fmla="*/ 1225438 w 1594846"/>
                <a:gd name="connsiteY1" fmla="*/ 86525 h 3044131"/>
                <a:gd name="connsiteX2" fmla="*/ 1413279 w 1594846"/>
                <a:gd name="connsiteY2" fmla="*/ 205892 h 3044131"/>
                <a:gd name="connsiteX3" fmla="*/ 1594846 w 1594846"/>
                <a:gd name="connsiteY3" fmla="*/ 289191 h 3044131"/>
                <a:gd name="connsiteX4" fmla="*/ 1594846 w 1594846"/>
                <a:gd name="connsiteY4" fmla="*/ 2754939 h 3044131"/>
                <a:gd name="connsiteX5" fmla="*/ 1413277 w 1594846"/>
                <a:gd name="connsiteY5" fmla="*/ 2838239 h 3044131"/>
                <a:gd name="connsiteX6" fmla="*/ 1225436 w 1594846"/>
                <a:gd name="connsiteY6" fmla="*/ 2957606 h 3044131"/>
                <a:gd name="connsiteX7" fmla="*/ 1123061 w 1594846"/>
                <a:gd name="connsiteY7" fmla="*/ 3044131 h 3044131"/>
                <a:gd name="connsiteX8" fmla="*/ 1024372 w 1594846"/>
                <a:gd name="connsiteY8" fmla="*/ 2957606 h 3044131"/>
                <a:gd name="connsiteX9" fmla="*/ 293828 w 1594846"/>
                <a:gd name="connsiteY9" fmla="*/ 2594699 h 3044131"/>
                <a:gd name="connsiteX10" fmla="*/ 0 w 1594846"/>
                <a:gd name="connsiteY10" fmla="*/ 1967812 h 3044131"/>
                <a:gd name="connsiteX11" fmla="*/ 0 w 1594846"/>
                <a:gd name="connsiteY11" fmla="*/ 1807917 h 3044131"/>
                <a:gd name="connsiteX12" fmla="*/ 0 w 1594846"/>
                <a:gd name="connsiteY12" fmla="*/ 1598212 h 3044131"/>
                <a:gd name="connsiteX13" fmla="*/ 0 w 1594846"/>
                <a:gd name="connsiteY13" fmla="*/ 1445920 h 3044131"/>
                <a:gd name="connsiteX14" fmla="*/ 0 w 1594846"/>
                <a:gd name="connsiteY14" fmla="*/ 1172210 h 3044131"/>
                <a:gd name="connsiteX15" fmla="*/ 0 w 1594846"/>
                <a:gd name="connsiteY15" fmla="*/ 1076320 h 3044131"/>
                <a:gd name="connsiteX16" fmla="*/ 293829 w 1594846"/>
                <a:gd name="connsiteY16" fmla="*/ 449433 h 3044131"/>
                <a:gd name="connsiteX17" fmla="*/ 1024374 w 1594846"/>
                <a:gd name="connsiteY17" fmla="*/ 86525 h 30441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94846" h="3044131">
                  <a:moveTo>
                    <a:pt x="1126749" y="0"/>
                  </a:moveTo>
                  <a:lnTo>
                    <a:pt x="1225438" y="86525"/>
                  </a:lnTo>
                  <a:cubicBezTo>
                    <a:pt x="1286615" y="133801"/>
                    <a:pt x="1349732" y="172514"/>
                    <a:pt x="1413279" y="205892"/>
                  </a:cubicBezTo>
                  <a:lnTo>
                    <a:pt x="1594846" y="289191"/>
                  </a:lnTo>
                  <a:lnTo>
                    <a:pt x="1594846" y="2754939"/>
                  </a:lnTo>
                  <a:lnTo>
                    <a:pt x="1413277" y="2838239"/>
                  </a:lnTo>
                  <a:cubicBezTo>
                    <a:pt x="1349730" y="2871617"/>
                    <a:pt x="1286613" y="2910330"/>
                    <a:pt x="1225436" y="2957606"/>
                  </a:cubicBezTo>
                  <a:lnTo>
                    <a:pt x="1123061" y="3044131"/>
                  </a:lnTo>
                  <a:lnTo>
                    <a:pt x="1024372" y="2957606"/>
                  </a:lnTo>
                  <a:cubicBezTo>
                    <a:pt x="779664" y="2768501"/>
                    <a:pt x="503910" y="2716412"/>
                    <a:pt x="293828" y="2594699"/>
                  </a:cubicBezTo>
                  <a:cubicBezTo>
                    <a:pt x="91820" y="2453447"/>
                    <a:pt x="0" y="2291454"/>
                    <a:pt x="0" y="1967812"/>
                  </a:cubicBezTo>
                  <a:lnTo>
                    <a:pt x="0" y="1807917"/>
                  </a:lnTo>
                  <a:lnTo>
                    <a:pt x="0" y="1598212"/>
                  </a:lnTo>
                  <a:lnTo>
                    <a:pt x="0" y="1445920"/>
                  </a:lnTo>
                  <a:lnTo>
                    <a:pt x="0" y="1172210"/>
                  </a:lnTo>
                  <a:lnTo>
                    <a:pt x="0" y="1076320"/>
                  </a:lnTo>
                  <a:cubicBezTo>
                    <a:pt x="0" y="752678"/>
                    <a:pt x="91821" y="590684"/>
                    <a:pt x="293829" y="449433"/>
                  </a:cubicBezTo>
                  <a:cubicBezTo>
                    <a:pt x="503912" y="327719"/>
                    <a:pt x="779665" y="275630"/>
                    <a:pt x="1024374" y="86525"/>
                  </a:cubicBezTo>
                  <a:close/>
                </a:path>
              </a:pathLst>
            </a:custGeom>
            <a:solidFill>
              <a:schemeClr val="bg2">
                <a:lumMod val="75000"/>
                <a:alpha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9DF6499A-D398-4CBC-AA22-4277539430FC}"/>
                </a:ext>
              </a:extLst>
            </p:cNvPr>
            <p:cNvSpPr/>
            <p:nvPr/>
          </p:nvSpPr>
          <p:spPr>
            <a:xfrm>
              <a:off x="9265700" y="7622"/>
              <a:ext cx="2372219" cy="2371961"/>
            </a:xfrm>
            <a:custGeom>
              <a:avLst/>
              <a:gdLst>
                <a:gd name="connsiteX0" fmla="*/ 2144960 w 4282900"/>
                <a:gd name="connsiteY0" fmla="*/ 0 h 5795027"/>
                <a:gd name="connsiteX1" fmla="*/ 2332832 w 4282900"/>
                <a:gd name="connsiteY1" fmla="*/ 164715 h 5795027"/>
                <a:gd name="connsiteX2" fmla="*/ 3723546 w 4282900"/>
                <a:gd name="connsiteY2" fmla="*/ 855573 h 5795027"/>
                <a:gd name="connsiteX3" fmla="*/ 4282900 w 4282900"/>
                <a:gd name="connsiteY3" fmla="*/ 2048959 h 5795027"/>
                <a:gd name="connsiteX4" fmla="*/ 4282900 w 4282900"/>
                <a:gd name="connsiteY4" fmla="*/ 2231503 h 5795027"/>
                <a:gd name="connsiteX5" fmla="*/ 4282900 w 4282900"/>
                <a:gd name="connsiteY5" fmla="*/ 2752557 h 5795027"/>
                <a:gd name="connsiteX6" fmla="*/ 4282900 w 4282900"/>
                <a:gd name="connsiteY6" fmla="*/ 3042471 h 5795027"/>
                <a:gd name="connsiteX7" fmla="*/ 4282900 w 4282900"/>
                <a:gd name="connsiteY7" fmla="*/ 3441681 h 5795027"/>
                <a:gd name="connsiteX8" fmla="*/ 4282900 w 4282900"/>
                <a:gd name="connsiteY8" fmla="*/ 3746068 h 5795027"/>
                <a:gd name="connsiteX9" fmla="*/ 3723546 w 4282900"/>
                <a:gd name="connsiteY9" fmla="*/ 4939455 h 5795027"/>
                <a:gd name="connsiteX10" fmla="*/ 2332829 w 4282900"/>
                <a:gd name="connsiteY10" fmla="*/ 5630311 h 5795027"/>
                <a:gd name="connsiteX11" fmla="*/ 2137940 w 4282900"/>
                <a:gd name="connsiteY11" fmla="*/ 5795027 h 5795027"/>
                <a:gd name="connsiteX12" fmla="*/ 1950069 w 4282900"/>
                <a:gd name="connsiteY12" fmla="*/ 5630311 h 5795027"/>
                <a:gd name="connsiteX13" fmla="*/ 559353 w 4282900"/>
                <a:gd name="connsiteY13" fmla="*/ 4939455 h 5795027"/>
                <a:gd name="connsiteX14" fmla="*/ 0 w 4282900"/>
                <a:gd name="connsiteY14" fmla="*/ 3746068 h 5795027"/>
                <a:gd name="connsiteX15" fmla="*/ 0 w 4282900"/>
                <a:gd name="connsiteY15" fmla="*/ 3441681 h 5795027"/>
                <a:gd name="connsiteX16" fmla="*/ 0 w 4282900"/>
                <a:gd name="connsiteY16" fmla="*/ 3042471 h 5795027"/>
                <a:gd name="connsiteX17" fmla="*/ 0 w 4282900"/>
                <a:gd name="connsiteY17" fmla="*/ 2752557 h 5795027"/>
                <a:gd name="connsiteX18" fmla="*/ 0 w 4282900"/>
                <a:gd name="connsiteY18" fmla="*/ 2231503 h 5795027"/>
                <a:gd name="connsiteX19" fmla="*/ 0 w 4282900"/>
                <a:gd name="connsiteY19" fmla="*/ 2048959 h 5795027"/>
                <a:gd name="connsiteX20" fmla="*/ 559354 w 4282900"/>
                <a:gd name="connsiteY20" fmla="*/ 855573 h 5795027"/>
                <a:gd name="connsiteX21" fmla="*/ 1950071 w 4282900"/>
                <a:gd name="connsiteY21" fmla="*/ 164715 h 5795027"/>
                <a:gd name="connsiteX0" fmla="*/ 4282900 w 4447989"/>
                <a:gd name="connsiteY0" fmla="*/ 2048959 h 5795027"/>
                <a:gd name="connsiteX1" fmla="*/ 4282900 w 4447989"/>
                <a:gd name="connsiteY1" fmla="*/ 2231503 h 5795027"/>
                <a:gd name="connsiteX2" fmla="*/ 4282900 w 4447989"/>
                <a:gd name="connsiteY2" fmla="*/ 2752557 h 5795027"/>
                <a:gd name="connsiteX3" fmla="*/ 4282900 w 4447989"/>
                <a:gd name="connsiteY3" fmla="*/ 3042471 h 5795027"/>
                <a:gd name="connsiteX4" fmla="*/ 4282900 w 4447989"/>
                <a:gd name="connsiteY4" fmla="*/ 3441681 h 5795027"/>
                <a:gd name="connsiteX5" fmla="*/ 4282900 w 4447989"/>
                <a:gd name="connsiteY5" fmla="*/ 3746068 h 5795027"/>
                <a:gd name="connsiteX6" fmla="*/ 3723546 w 4447989"/>
                <a:gd name="connsiteY6" fmla="*/ 4939455 h 5795027"/>
                <a:gd name="connsiteX7" fmla="*/ 2332829 w 4447989"/>
                <a:gd name="connsiteY7" fmla="*/ 5630311 h 5795027"/>
                <a:gd name="connsiteX8" fmla="*/ 2137940 w 4447989"/>
                <a:gd name="connsiteY8" fmla="*/ 5795027 h 5795027"/>
                <a:gd name="connsiteX9" fmla="*/ 1950069 w 4447989"/>
                <a:gd name="connsiteY9" fmla="*/ 5630311 h 5795027"/>
                <a:gd name="connsiteX10" fmla="*/ 559353 w 4447989"/>
                <a:gd name="connsiteY10" fmla="*/ 4939455 h 5795027"/>
                <a:gd name="connsiteX11" fmla="*/ 0 w 4447989"/>
                <a:gd name="connsiteY11" fmla="*/ 3746068 h 5795027"/>
                <a:gd name="connsiteX12" fmla="*/ 0 w 4447989"/>
                <a:gd name="connsiteY12" fmla="*/ 3441681 h 5795027"/>
                <a:gd name="connsiteX13" fmla="*/ 0 w 4447989"/>
                <a:gd name="connsiteY13" fmla="*/ 3042471 h 5795027"/>
                <a:gd name="connsiteX14" fmla="*/ 0 w 4447989"/>
                <a:gd name="connsiteY14" fmla="*/ 2752557 h 5795027"/>
                <a:gd name="connsiteX15" fmla="*/ 0 w 4447989"/>
                <a:gd name="connsiteY15" fmla="*/ 2231503 h 5795027"/>
                <a:gd name="connsiteX16" fmla="*/ 0 w 4447989"/>
                <a:gd name="connsiteY16" fmla="*/ 2048959 h 5795027"/>
                <a:gd name="connsiteX17" fmla="*/ 559354 w 4447989"/>
                <a:gd name="connsiteY17" fmla="*/ 855573 h 5795027"/>
                <a:gd name="connsiteX18" fmla="*/ 1950071 w 4447989"/>
                <a:gd name="connsiteY18" fmla="*/ 164715 h 5795027"/>
                <a:gd name="connsiteX19" fmla="*/ 2144960 w 4447989"/>
                <a:gd name="connsiteY19" fmla="*/ 0 h 5795027"/>
                <a:gd name="connsiteX20" fmla="*/ 2332832 w 4447989"/>
                <a:gd name="connsiteY20" fmla="*/ 164715 h 5795027"/>
                <a:gd name="connsiteX21" fmla="*/ 3723546 w 4447989"/>
                <a:gd name="connsiteY21" fmla="*/ 855573 h 5795027"/>
                <a:gd name="connsiteX22" fmla="*/ 4447989 w 4447989"/>
                <a:gd name="connsiteY22" fmla="*/ 2214048 h 5795027"/>
                <a:gd name="connsiteX0" fmla="*/ 4282900 w 4282900"/>
                <a:gd name="connsiteY0" fmla="*/ 2048959 h 5795027"/>
                <a:gd name="connsiteX1" fmla="*/ 4282900 w 4282900"/>
                <a:gd name="connsiteY1" fmla="*/ 2231503 h 5795027"/>
                <a:gd name="connsiteX2" fmla="*/ 4282900 w 4282900"/>
                <a:gd name="connsiteY2" fmla="*/ 2752557 h 5795027"/>
                <a:gd name="connsiteX3" fmla="*/ 4282900 w 4282900"/>
                <a:gd name="connsiteY3" fmla="*/ 3042471 h 5795027"/>
                <a:gd name="connsiteX4" fmla="*/ 4282900 w 4282900"/>
                <a:gd name="connsiteY4" fmla="*/ 3441681 h 5795027"/>
                <a:gd name="connsiteX5" fmla="*/ 4282900 w 4282900"/>
                <a:gd name="connsiteY5" fmla="*/ 3746068 h 5795027"/>
                <a:gd name="connsiteX6" fmla="*/ 3723546 w 4282900"/>
                <a:gd name="connsiteY6" fmla="*/ 4939455 h 5795027"/>
                <a:gd name="connsiteX7" fmla="*/ 2332829 w 4282900"/>
                <a:gd name="connsiteY7" fmla="*/ 5630311 h 5795027"/>
                <a:gd name="connsiteX8" fmla="*/ 2137940 w 4282900"/>
                <a:gd name="connsiteY8" fmla="*/ 5795027 h 5795027"/>
                <a:gd name="connsiteX9" fmla="*/ 1950069 w 4282900"/>
                <a:gd name="connsiteY9" fmla="*/ 5630311 h 5795027"/>
                <a:gd name="connsiteX10" fmla="*/ 559353 w 4282900"/>
                <a:gd name="connsiteY10" fmla="*/ 4939455 h 5795027"/>
                <a:gd name="connsiteX11" fmla="*/ 0 w 4282900"/>
                <a:gd name="connsiteY11" fmla="*/ 3746068 h 5795027"/>
                <a:gd name="connsiteX12" fmla="*/ 0 w 4282900"/>
                <a:gd name="connsiteY12" fmla="*/ 3441681 h 5795027"/>
                <a:gd name="connsiteX13" fmla="*/ 0 w 4282900"/>
                <a:gd name="connsiteY13" fmla="*/ 3042471 h 5795027"/>
                <a:gd name="connsiteX14" fmla="*/ 0 w 4282900"/>
                <a:gd name="connsiteY14" fmla="*/ 2752557 h 5795027"/>
                <a:gd name="connsiteX15" fmla="*/ 0 w 4282900"/>
                <a:gd name="connsiteY15" fmla="*/ 2231503 h 5795027"/>
                <a:gd name="connsiteX16" fmla="*/ 0 w 4282900"/>
                <a:gd name="connsiteY16" fmla="*/ 2048959 h 5795027"/>
                <a:gd name="connsiteX17" fmla="*/ 559354 w 4282900"/>
                <a:gd name="connsiteY17" fmla="*/ 855573 h 5795027"/>
                <a:gd name="connsiteX18" fmla="*/ 1950071 w 4282900"/>
                <a:gd name="connsiteY18" fmla="*/ 164715 h 5795027"/>
                <a:gd name="connsiteX19" fmla="*/ 2144960 w 4282900"/>
                <a:gd name="connsiteY19" fmla="*/ 0 h 5795027"/>
                <a:gd name="connsiteX20" fmla="*/ 2332832 w 4282900"/>
                <a:gd name="connsiteY20" fmla="*/ 164715 h 5795027"/>
                <a:gd name="connsiteX21" fmla="*/ 3723546 w 4282900"/>
                <a:gd name="connsiteY21" fmla="*/ 855573 h 5795027"/>
                <a:gd name="connsiteX0" fmla="*/ 4248071 w 4282900"/>
                <a:gd name="connsiteY0" fmla="*/ 1519558 h 5795027"/>
                <a:gd name="connsiteX1" fmla="*/ 4282900 w 4282900"/>
                <a:gd name="connsiteY1" fmla="*/ 2231503 h 5795027"/>
                <a:gd name="connsiteX2" fmla="*/ 4282900 w 4282900"/>
                <a:gd name="connsiteY2" fmla="*/ 2752557 h 5795027"/>
                <a:gd name="connsiteX3" fmla="*/ 4282900 w 4282900"/>
                <a:gd name="connsiteY3" fmla="*/ 3042471 h 5795027"/>
                <a:gd name="connsiteX4" fmla="*/ 4282900 w 4282900"/>
                <a:gd name="connsiteY4" fmla="*/ 3441681 h 5795027"/>
                <a:gd name="connsiteX5" fmla="*/ 4282900 w 4282900"/>
                <a:gd name="connsiteY5" fmla="*/ 3746068 h 5795027"/>
                <a:gd name="connsiteX6" fmla="*/ 3723546 w 4282900"/>
                <a:gd name="connsiteY6" fmla="*/ 4939455 h 5795027"/>
                <a:gd name="connsiteX7" fmla="*/ 2332829 w 4282900"/>
                <a:gd name="connsiteY7" fmla="*/ 5630311 h 5795027"/>
                <a:gd name="connsiteX8" fmla="*/ 2137940 w 4282900"/>
                <a:gd name="connsiteY8" fmla="*/ 5795027 h 5795027"/>
                <a:gd name="connsiteX9" fmla="*/ 1950069 w 4282900"/>
                <a:gd name="connsiteY9" fmla="*/ 5630311 h 5795027"/>
                <a:gd name="connsiteX10" fmla="*/ 559353 w 4282900"/>
                <a:gd name="connsiteY10" fmla="*/ 4939455 h 5795027"/>
                <a:gd name="connsiteX11" fmla="*/ 0 w 4282900"/>
                <a:gd name="connsiteY11" fmla="*/ 3746068 h 5795027"/>
                <a:gd name="connsiteX12" fmla="*/ 0 w 4282900"/>
                <a:gd name="connsiteY12" fmla="*/ 3441681 h 5795027"/>
                <a:gd name="connsiteX13" fmla="*/ 0 w 4282900"/>
                <a:gd name="connsiteY13" fmla="*/ 3042471 h 5795027"/>
                <a:gd name="connsiteX14" fmla="*/ 0 w 4282900"/>
                <a:gd name="connsiteY14" fmla="*/ 2752557 h 5795027"/>
                <a:gd name="connsiteX15" fmla="*/ 0 w 4282900"/>
                <a:gd name="connsiteY15" fmla="*/ 2231503 h 5795027"/>
                <a:gd name="connsiteX16" fmla="*/ 0 w 4282900"/>
                <a:gd name="connsiteY16" fmla="*/ 2048959 h 5795027"/>
                <a:gd name="connsiteX17" fmla="*/ 559354 w 4282900"/>
                <a:gd name="connsiteY17" fmla="*/ 855573 h 5795027"/>
                <a:gd name="connsiteX18" fmla="*/ 1950071 w 4282900"/>
                <a:gd name="connsiteY18" fmla="*/ 164715 h 5795027"/>
                <a:gd name="connsiteX19" fmla="*/ 2144960 w 4282900"/>
                <a:gd name="connsiteY19" fmla="*/ 0 h 5795027"/>
                <a:gd name="connsiteX20" fmla="*/ 2332832 w 4282900"/>
                <a:gd name="connsiteY20" fmla="*/ 164715 h 5795027"/>
                <a:gd name="connsiteX21" fmla="*/ 3723546 w 4282900"/>
                <a:gd name="connsiteY21" fmla="*/ 855573 h 5795027"/>
                <a:gd name="connsiteX0" fmla="*/ 4248071 w 4292243"/>
                <a:gd name="connsiteY0" fmla="*/ 1519558 h 5795027"/>
                <a:gd name="connsiteX1" fmla="*/ 4282900 w 4292243"/>
                <a:gd name="connsiteY1" fmla="*/ 2231503 h 5795027"/>
                <a:gd name="connsiteX2" fmla="*/ 4282900 w 4292243"/>
                <a:gd name="connsiteY2" fmla="*/ 2752557 h 5795027"/>
                <a:gd name="connsiteX3" fmla="*/ 4282900 w 4292243"/>
                <a:gd name="connsiteY3" fmla="*/ 3042471 h 5795027"/>
                <a:gd name="connsiteX4" fmla="*/ 4282900 w 4292243"/>
                <a:gd name="connsiteY4" fmla="*/ 3441681 h 5795027"/>
                <a:gd name="connsiteX5" fmla="*/ 4282900 w 4292243"/>
                <a:gd name="connsiteY5" fmla="*/ 3746068 h 5795027"/>
                <a:gd name="connsiteX6" fmla="*/ 3723546 w 4292243"/>
                <a:gd name="connsiteY6" fmla="*/ 4939455 h 5795027"/>
                <a:gd name="connsiteX7" fmla="*/ 2332829 w 4292243"/>
                <a:gd name="connsiteY7" fmla="*/ 5630311 h 5795027"/>
                <a:gd name="connsiteX8" fmla="*/ 2137940 w 4292243"/>
                <a:gd name="connsiteY8" fmla="*/ 5795027 h 5795027"/>
                <a:gd name="connsiteX9" fmla="*/ 1950069 w 4292243"/>
                <a:gd name="connsiteY9" fmla="*/ 5630311 h 5795027"/>
                <a:gd name="connsiteX10" fmla="*/ 559353 w 4292243"/>
                <a:gd name="connsiteY10" fmla="*/ 4939455 h 5795027"/>
                <a:gd name="connsiteX11" fmla="*/ 0 w 4292243"/>
                <a:gd name="connsiteY11" fmla="*/ 3746068 h 5795027"/>
                <a:gd name="connsiteX12" fmla="*/ 0 w 4292243"/>
                <a:gd name="connsiteY12" fmla="*/ 3441681 h 5795027"/>
                <a:gd name="connsiteX13" fmla="*/ 0 w 4292243"/>
                <a:gd name="connsiteY13" fmla="*/ 3042471 h 5795027"/>
                <a:gd name="connsiteX14" fmla="*/ 0 w 4292243"/>
                <a:gd name="connsiteY14" fmla="*/ 2752557 h 5795027"/>
                <a:gd name="connsiteX15" fmla="*/ 0 w 4292243"/>
                <a:gd name="connsiteY15" fmla="*/ 2231503 h 5795027"/>
                <a:gd name="connsiteX16" fmla="*/ 0 w 4292243"/>
                <a:gd name="connsiteY16" fmla="*/ 2048959 h 5795027"/>
                <a:gd name="connsiteX17" fmla="*/ 559354 w 4292243"/>
                <a:gd name="connsiteY17" fmla="*/ 855573 h 5795027"/>
                <a:gd name="connsiteX18" fmla="*/ 1950071 w 4292243"/>
                <a:gd name="connsiteY18" fmla="*/ 164715 h 5795027"/>
                <a:gd name="connsiteX19" fmla="*/ 2144960 w 4292243"/>
                <a:gd name="connsiteY19" fmla="*/ 0 h 5795027"/>
                <a:gd name="connsiteX20" fmla="*/ 2332832 w 4292243"/>
                <a:gd name="connsiteY20" fmla="*/ 164715 h 5795027"/>
                <a:gd name="connsiteX21" fmla="*/ 3723546 w 4292243"/>
                <a:gd name="connsiteY21" fmla="*/ 855573 h 5795027"/>
                <a:gd name="connsiteX0" fmla="*/ 4213242 w 4282900"/>
                <a:gd name="connsiteY0" fmla="*/ 1512593 h 5795027"/>
                <a:gd name="connsiteX1" fmla="*/ 4282900 w 4282900"/>
                <a:gd name="connsiteY1" fmla="*/ 2231503 h 5795027"/>
                <a:gd name="connsiteX2" fmla="*/ 4282900 w 4282900"/>
                <a:gd name="connsiteY2" fmla="*/ 2752557 h 5795027"/>
                <a:gd name="connsiteX3" fmla="*/ 4282900 w 4282900"/>
                <a:gd name="connsiteY3" fmla="*/ 3042471 h 5795027"/>
                <a:gd name="connsiteX4" fmla="*/ 4282900 w 4282900"/>
                <a:gd name="connsiteY4" fmla="*/ 3441681 h 5795027"/>
                <a:gd name="connsiteX5" fmla="*/ 4282900 w 4282900"/>
                <a:gd name="connsiteY5" fmla="*/ 3746068 h 5795027"/>
                <a:gd name="connsiteX6" fmla="*/ 3723546 w 4282900"/>
                <a:gd name="connsiteY6" fmla="*/ 4939455 h 5795027"/>
                <a:gd name="connsiteX7" fmla="*/ 2332829 w 4282900"/>
                <a:gd name="connsiteY7" fmla="*/ 5630311 h 5795027"/>
                <a:gd name="connsiteX8" fmla="*/ 2137940 w 4282900"/>
                <a:gd name="connsiteY8" fmla="*/ 5795027 h 5795027"/>
                <a:gd name="connsiteX9" fmla="*/ 1950069 w 4282900"/>
                <a:gd name="connsiteY9" fmla="*/ 5630311 h 5795027"/>
                <a:gd name="connsiteX10" fmla="*/ 559353 w 4282900"/>
                <a:gd name="connsiteY10" fmla="*/ 4939455 h 5795027"/>
                <a:gd name="connsiteX11" fmla="*/ 0 w 4282900"/>
                <a:gd name="connsiteY11" fmla="*/ 3746068 h 5795027"/>
                <a:gd name="connsiteX12" fmla="*/ 0 w 4282900"/>
                <a:gd name="connsiteY12" fmla="*/ 3441681 h 5795027"/>
                <a:gd name="connsiteX13" fmla="*/ 0 w 4282900"/>
                <a:gd name="connsiteY13" fmla="*/ 3042471 h 5795027"/>
                <a:gd name="connsiteX14" fmla="*/ 0 w 4282900"/>
                <a:gd name="connsiteY14" fmla="*/ 2752557 h 5795027"/>
                <a:gd name="connsiteX15" fmla="*/ 0 w 4282900"/>
                <a:gd name="connsiteY15" fmla="*/ 2231503 h 5795027"/>
                <a:gd name="connsiteX16" fmla="*/ 0 w 4282900"/>
                <a:gd name="connsiteY16" fmla="*/ 2048959 h 5795027"/>
                <a:gd name="connsiteX17" fmla="*/ 559354 w 4282900"/>
                <a:gd name="connsiteY17" fmla="*/ 855573 h 5795027"/>
                <a:gd name="connsiteX18" fmla="*/ 1950071 w 4282900"/>
                <a:gd name="connsiteY18" fmla="*/ 164715 h 5795027"/>
                <a:gd name="connsiteX19" fmla="*/ 2144960 w 4282900"/>
                <a:gd name="connsiteY19" fmla="*/ 0 h 5795027"/>
                <a:gd name="connsiteX20" fmla="*/ 2332832 w 4282900"/>
                <a:gd name="connsiteY20" fmla="*/ 164715 h 5795027"/>
                <a:gd name="connsiteX21" fmla="*/ 3723546 w 4282900"/>
                <a:gd name="connsiteY21" fmla="*/ 855573 h 5795027"/>
                <a:gd name="connsiteX0" fmla="*/ 4213242 w 4282900"/>
                <a:gd name="connsiteY0" fmla="*/ 1512593 h 5795027"/>
                <a:gd name="connsiteX1" fmla="*/ 4282900 w 4282900"/>
                <a:gd name="connsiteY1" fmla="*/ 2231503 h 5795027"/>
                <a:gd name="connsiteX2" fmla="*/ 4282900 w 4282900"/>
                <a:gd name="connsiteY2" fmla="*/ 2752557 h 5795027"/>
                <a:gd name="connsiteX3" fmla="*/ 4282900 w 4282900"/>
                <a:gd name="connsiteY3" fmla="*/ 3042471 h 5795027"/>
                <a:gd name="connsiteX4" fmla="*/ 4282900 w 4282900"/>
                <a:gd name="connsiteY4" fmla="*/ 3441681 h 5795027"/>
                <a:gd name="connsiteX5" fmla="*/ 4282900 w 4282900"/>
                <a:gd name="connsiteY5" fmla="*/ 3746068 h 5795027"/>
                <a:gd name="connsiteX6" fmla="*/ 3723546 w 4282900"/>
                <a:gd name="connsiteY6" fmla="*/ 4939455 h 5795027"/>
                <a:gd name="connsiteX7" fmla="*/ 2332829 w 4282900"/>
                <a:gd name="connsiteY7" fmla="*/ 5630311 h 5795027"/>
                <a:gd name="connsiteX8" fmla="*/ 2137940 w 4282900"/>
                <a:gd name="connsiteY8" fmla="*/ 5795027 h 5795027"/>
                <a:gd name="connsiteX9" fmla="*/ 1950069 w 4282900"/>
                <a:gd name="connsiteY9" fmla="*/ 5630311 h 5795027"/>
                <a:gd name="connsiteX10" fmla="*/ 559353 w 4282900"/>
                <a:gd name="connsiteY10" fmla="*/ 4939455 h 5795027"/>
                <a:gd name="connsiteX11" fmla="*/ 0 w 4282900"/>
                <a:gd name="connsiteY11" fmla="*/ 3746068 h 5795027"/>
                <a:gd name="connsiteX12" fmla="*/ 0 w 4282900"/>
                <a:gd name="connsiteY12" fmla="*/ 3441681 h 5795027"/>
                <a:gd name="connsiteX13" fmla="*/ 0 w 4282900"/>
                <a:gd name="connsiteY13" fmla="*/ 3042471 h 5795027"/>
                <a:gd name="connsiteX14" fmla="*/ 0 w 4282900"/>
                <a:gd name="connsiteY14" fmla="*/ 2752557 h 5795027"/>
                <a:gd name="connsiteX15" fmla="*/ 0 w 4282900"/>
                <a:gd name="connsiteY15" fmla="*/ 2231503 h 5795027"/>
                <a:gd name="connsiteX16" fmla="*/ 0 w 4282900"/>
                <a:gd name="connsiteY16" fmla="*/ 2048959 h 5795027"/>
                <a:gd name="connsiteX17" fmla="*/ 559354 w 4282900"/>
                <a:gd name="connsiteY17" fmla="*/ 855573 h 5795027"/>
                <a:gd name="connsiteX18" fmla="*/ 1950071 w 4282900"/>
                <a:gd name="connsiteY18" fmla="*/ 164715 h 5795027"/>
                <a:gd name="connsiteX19" fmla="*/ 2144960 w 4282900"/>
                <a:gd name="connsiteY19" fmla="*/ 0 h 5795027"/>
                <a:gd name="connsiteX20" fmla="*/ 2332832 w 4282900"/>
                <a:gd name="connsiteY20" fmla="*/ 164715 h 5795027"/>
                <a:gd name="connsiteX0" fmla="*/ 4213242 w 4282900"/>
                <a:gd name="connsiteY0" fmla="*/ 1512593 h 5795027"/>
                <a:gd name="connsiteX1" fmla="*/ 4282900 w 4282900"/>
                <a:gd name="connsiteY1" fmla="*/ 2231503 h 5795027"/>
                <a:gd name="connsiteX2" fmla="*/ 4282900 w 4282900"/>
                <a:gd name="connsiteY2" fmla="*/ 2752557 h 5795027"/>
                <a:gd name="connsiteX3" fmla="*/ 4282900 w 4282900"/>
                <a:gd name="connsiteY3" fmla="*/ 3042471 h 5795027"/>
                <a:gd name="connsiteX4" fmla="*/ 4282900 w 4282900"/>
                <a:gd name="connsiteY4" fmla="*/ 3441681 h 5795027"/>
                <a:gd name="connsiteX5" fmla="*/ 4282900 w 4282900"/>
                <a:gd name="connsiteY5" fmla="*/ 3746068 h 5795027"/>
                <a:gd name="connsiteX6" fmla="*/ 3723546 w 4282900"/>
                <a:gd name="connsiteY6" fmla="*/ 4939455 h 5795027"/>
                <a:gd name="connsiteX7" fmla="*/ 2332829 w 4282900"/>
                <a:gd name="connsiteY7" fmla="*/ 5630311 h 5795027"/>
                <a:gd name="connsiteX8" fmla="*/ 2137940 w 4282900"/>
                <a:gd name="connsiteY8" fmla="*/ 5795027 h 5795027"/>
                <a:gd name="connsiteX9" fmla="*/ 1950069 w 4282900"/>
                <a:gd name="connsiteY9" fmla="*/ 5630311 h 5795027"/>
                <a:gd name="connsiteX10" fmla="*/ 559353 w 4282900"/>
                <a:gd name="connsiteY10" fmla="*/ 4939455 h 5795027"/>
                <a:gd name="connsiteX11" fmla="*/ 0 w 4282900"/>
                <a:gd name="connsiteY11" fmla="*/ 3746068 h 5795027"/>
                <a:gd name="connsiteX12" fmla="*/ 0 w 4282900"/>
                <a:gd name="connsiteY12" fmla="*/ 3441681 h 5795027"/>
                <a:gd name="connsiteX13" fmla="*/ 0 w 4282900"/>
                <a:gd name="connsiteY13" fmla="*/ 3042471 h 5795027"/>
                <a:gd name="connsiteX14" fmla="*/ 0 w 4282900"/>
                <a:gd name="connsiteY14" fmla="*/ 2752557 h 5795027"/>
                <a:gd name="connsiteX15" fmla="*/ 0 w 4282900"/>
                <a:gd name="connsiteY15" fmla="*/ 2231503 h 5795027"/>
                <a:gd name="connsiteX16" fmla="*/ 0 w 4282900"/>
                <a:gd name="connsiteY16" fmla="*/ 2048959 h 5795027"/>
                <a:gd name="connsiteX17" fmla="*/ 559354 w 4282900"/>
                <a:gd name="connsiteY17" fmla="*/ 855573 h 5795027"/>
                <a:gd name="connsiteX18" fmla="*/ 1950071 w 4282900"/>
                <a:gd name="connsiteY18" fmla="*/ 164715 h 5795027"/>
                <a:gd name="connsiteX19" fmla="*/ 2144960 w 4282900"/>
                <a:gd name="connsiteY19" fmla="*/ 0 h 5795027"/>
                <a:gd name="connsiteX0" fmla="*/ 4213242 w 4282900"/>
                <a:gd name="connsiteY0" fmla="*/ 1512593 h 5795027"/>
                <a:gd name="connsiteX1" fmla="*/ 4282900 w 4282900"/>
                <a:gd name="connsiteY1" fmla="*/ 2231503 h 5795027"/>
                <a:gd name="connsiteX2" fmla="*/ 4282900 w 4282900"/>
                <a:gd name="connsiteY2" fmla="*/ 2752557 h 5795027"/>
                <a:gd name="connsiteX3" fmla="*/ 4282900 w 4282900"/>
                <a:gd name="connsiteY3" fmla="*/ 3042471 h 5795027"/>
                <a:gd name="connsiteX4" fmla="*/ 4282900 w 4282900"/>
                <a:gd name="connsiteY4" fmla="*/ 3441681 h 5795027"/>
                <a:gd name="connsiteX5" fmla="*/ 4282900 w 4282900"/>
                <a:gd name="connsiteY5" fmla="*/ 3746068 h 5795027"/>
                <a:gd name="connsiteX6" fmla="*/ 3723546 w 4282900"/>
                <a:gd name="connsiteY6" fmla="*/ 4939455 h 5795027"/>
                <a:gd name="connsiteX7" fmla="*/ 2332829 w 4282900"/>
                <a:gd name="connsiteY7" fmla="*/ 5630311 h 5795027"/>
                <a:gd name="connsiteX8" fmla="*/ 2137940 w 4282900"/>
                <a:gd name="connsiteY8" fmla="*/ 5795027 h 5795027"/>
                <a:gd name="connsiteX9" fmla="*/ 1950069 w 4282900"/>
                <a:gd name="connsiteY9" fmla="*/ 5630311 h 5795027"/>
                <a:gd name="connsiteX10" fmla="*/ 559353 w 4282900"/>
                <a:gd name="connsiteY10" fmla="*/ 4939455 h 5795027"/>
                <a:gd name="connsiteX11" fmla="*/ 0 w 4282900"/>
                <a:gd name="connsiteY11" fmla="*/ 3746068 h 5795027"/>
                <a:gd name="connsiteX12" fmla="*/ 0 w 4282900"/>
                <a:gd name="connsiteY12" fmla="*/ 3441681 h 5795027"/>
                <a:gd name="connsiteX13" fmla="*/ 0 w 4282900"/>
                <a:gd name="connsiteY13" fmla="*/ 3042471 h 5795027"/>
                <a:gd name="connsiteX14" fmla="*/ 0 w 4282900"/>
                <a:gd name="connsiteY14" fmla="*/ 2752557 h 5795027"/>
                <a:gd name="connsiteX15" fmla="*/ 0 w 4282900"/>
                <a:gd name="connsiteY15" fmla="*/ 2231503 h 5795027"/>
                <a:gd name="connsiteX16" fmla="*/ 0 w 4282900"/>
                <a:gd name="connsiteY16" fmla="*/ 2048959 h 5795027"/>
                <a:gd name="connsiteX17" fmla="*/ 559354 w 4282900"/>
                <a:gd name="connsiteY17" fmla="*/ 855573 h 5795027"/>
                <a:gd name="connsiteX18" fmla="*/ 2144960 w 4282900"/>
                <a:gd name="connsiteY18" fmla="*/ 0 h 5795027"/>
                <a:gd name="connsiteX0" fmla="*/ 4213242 w 4282900"/>
                <a:gd name="connsiteY0" fmla="*/ 1512593 h 5795027"/>
                <a:gd name="connsiteX1" fmla="*/ 4282900 w 4282900"/>
                <a:gd name="connsiteY1" fmla="*/ 2231503 h 5795027"/>
                <a:gd name="connsiteX2" fmla="*/ 4282900 w 4282900"/>
                <a:gd name="connsiteY2" fmla="*/ 2752557 h 5795027"/>
                <a:gd name="connsiteX3" fmla="*/ 4282900 w 4282900"/>
                <a:gd name="connsiteY3" fmla="*/ 3042471 h 5795027"/>
                <a:gd name="connsiteX4" fmla="*/ 4282900 w 4282900"/>
                <a:gd name="connsiteY4" fmla="*/ 3441681 h 5795027"/>
                <a:gd name="connsiteX5" fmla="*/ 4282900 w 4282900"/>
                <a:gd name="connsiteY5" fmla="*/ 3746068 h 5795027"/>
                <a:gd name="connsiteX6" fmla="*/ 3723546 w 4282900"/>
                <a:gd name="connsiteY6" fmla="*/ 4939455 h 5795027"/>
                <a:gd name="connsiteX7" fmla="*/ 2332829 w 4282900"/>
                <a:gd name="connsiteY7" fmla="*/ 5630311 h 5795027"/>
                <a:gd name="connsiteX8" fmla="*/ 2137940 w 4282900"/>
                <a:gd name="connsiteY8" fmla="*/ 5795027 h 5795027"/>
                <a:gd name="connsiteX9" fmla="*/ 1950069 w 4282900"/>
                <a:gd name="connsiteY9" fmla="*/ 5630311 h 5795027"/>
                <a:gd name="connsiteX10" fmla="*/ 559353 w 4282900"/>
                <a:gd name="connsiteY10" fmla="*/ 4939455 h 5795027"/>
                <a:gd name="connsiteX11" fmla="*/ 0 w 4282900"/>
                <a:gd name="connsiteY11" fmla="*/ 3746068 h 5795027"/>
                <a:gd name="connsiteX12" fmla="*/ 0 w 4282900"/>
                <a:gd name="connsiteY12" fmla="*/ 3441681 h 5795027"/>
                <a:gd name="connsiteX13" fmla="*/ 0 w 4282900"/>
                <a:gd name="connsiteY13" fmla="*/ 3042471 h 5795027"/>
                <a:gd name="connsiteX14" fmla="*/ 0 w 4282900"/>
                <a:gd name="connsiteY14" fmla="*/ 2752557 h 5795027"/>
                <a:gd name="connsiteX15" fmla="*/ 0 w 4282900"/>
                <a:gd name="connsiteY15" fmla="*/ 2231503 h 5795027"/>
                <a:gd name="connsiteX16" fmla="*/ 0 w 4282900"/>
                <a:gd name="connsiteY16" fmla="*/ 2048959 h 5795027"/>
                <a:gd name="connsiteX17" fmla="*/ 64279 w 4282900"/>
                <a:gd name="connsiteY17" fmla="*/ 1516418 h 5795027"/>
                <a:gd name="connsiteX18" fmla="*/ 559354 w 4282900"/>
                <a:gd name="connsiteY18" fmla="*/ 855573 h 5795027"/>
                <a:gd name="connsiteX19" fmla="*/ 2144960 w 4282900"/>
                <a:gd name="connsiteY19" fmla="*/ 0 h 5795027"/>
                <a:gd name="connsiteX0" fmla="*/ 4213242 w 4282900"/>
                <a:gd name="connsiteY0" fmla="*/ 657020 h 4939454"/>
                <a:gd name="connsiteX1" fmla="*/ 4282900 w 4282900"/>
                <a:gd name="connsiteY1" fmla="*/ 1375930 h 4939454"/>
                <a:gd name="connsiteX2" fmla="*/ 4282900 w 4282900"/>
                <a:gd name="connsiteY2" fmla="*/ 1896984 h 4939454"/>
                <a:gd name="connsiteX3" fmla="*/ 4282900 w 4282900"/>
                <a:gd name="connsiteY3" fmla="*/ 2186898 h 4939454"/>
                <a:gd name="connsiteX4" fmla="*/ 4282900 w 4282900"/>
                <a:gd name="connsiteY4" fmla="*/ 2586108 h 4939454"/>
                <a:gd name="connsiteX5" fmla="*/ 4282900 w 4282900"/>
                <a:gd name="connsiteY5" fmla="*/ 2890495 h 4939454"/>
                <a:gd name="connsiteX6" fmla="*/ 3723546 w 4282900"/>
                <a:gd name="connsiteY6" fmla="*/ 4083882 h 4939454"/>
                <a:gd name="connsiteX7" fmla="*/ 2332829 w 4282900"/>
                <a:gd name="connsiteY7" fmla="*/ 4774738 h 4939454"/>
                <a:gd name="connsiteX8" fmla="*/ 2137940 w 4282900"/>
                <a:gd name="connsiteY8" fmla="*/ 4939454 h 4939454"/>
                <a:gd name="connsiteX9" fmla="*/ 1950069 w 4282900"/>
                <a:gd name="connsiteY9" fmla="*/ 4774738 h 4939454"/>
                <a:gd name="connsiteX10" fmla="*/ 559353 w 4282900"/>
                <a:gd name="connsiteY10" fmla="*/ 4083882 h 4939454"/>
                <a:gd name="connsiteX11" fmla="*/ 0 w 4282900"/>
                <a:gd name="connsiteY11" fmla="*/ 2890495 h 4939454"/>
                <a:gd name="connsiteX12" fmla="*/ 0 w 4282900"/>
                <a:gd name="connsiteY12" fmla="*/ 2586108 h 4939454"/>
                <a:gd name="connsiteX13" fmla="*/ 0 w 4282900"/>
                <a:gd name="connsiteY13" fmla="*/ 2186898 h 4939454"/>
                <a:gd name="connsiteX14" fmla="*/ 0 w 4282900"/>
                <a:gd name="connsiteY14" fmla="*/ 1896984 h 4939454"/>
                <a:gd name="connsiteX15" fmla="*/ 0 w 4282900"/>
                <a:gd name="connsiteY15" fmla="*/ 1375930 h 4939454"/>
                <a:gd name="connsiteX16" fmla="*/ 0 w 4282900"/>
                <a:gd name="connsiteY16" fmla="*/ 1193386 h 4939454"/>
                <a:gd name="connsiteX17" fmla="*/ 64279 w 4282900"/>
                <a:gd name="connsiteY17" fmla="*/ 660845 h 4939454"/>
                <a:gd name="connsiteX18" fmla="*/ 559354 w 4282900"/>
                <a:gd name="connsiteY18" fmla="*/ 0 h 4939454"/>
                <a:gd name="connsiteX0" fmla="*/ 4213242 w 4282900"/>
                <a:gd name="connsiteY0" fmla="*/ 0 h 4282434"/>
                <a:gd name="connsiteX1" fmla="*/ 4282900 w 4282900"/>
                <a:gd name="connsiteY1" fmla="*/ 718910 h 4282434"/>
                <a:gd name="connsiteX2" fmla="*/ 4282900 w 4282900"/>
                <a:gd name="connsiteY2" fmla="*/ 1239964 h 4282434"/>
                <a:gd name="connsiteX3" fmla="*/ 4282900 w 4282900"/>
                <a:gd name="connsiteY3" fmla="*/ 1529878 h 4282434"/>
                <a:gd name="connsiteX4" fmla="*/ 4282900 w 4282900"/>
                <a:gd name="connsiteY4" fmla="*/ 1929088 h 4282434"/>
                <a:gd name="connsiteX5" fmla="*/ 4282900 w 4282900"/>
                <a:gd name="connsiteY5" fmla="*/ 2233475 h 4282434"/>
                <a:gd name="connsiteX6" fmla="*/ 3723546 w 4282900"/>
                <a:gd name="connsiteY6" fmla="*/ 3426862 h 4282434"/>
                <a:gd name="connsiteX7" fmla="*/ 2332829 w 4282900"/>
                <a:gd name="connsiteY7" fmla="*/ 4117718 h 4282434"/>
                <a:gd name="connsiteX8" fmla="*/ 2137940 w 4282900"/>
                <a:gd name="connsiteY8" fmla="*/ 4282434 h 4282434"/>
                <a:gd name="connsiteX9" fmla="*/ 1950069 w 4282900"/>
                <a:gd name="connsiteY9" fmla="*/ 4117718 h 4282434"/>
                <a:gd name="connsiteX10" fmla="*/ 559353 w 4282900"/>
                <a:gd name="connsiteY10" fmla="*/ 3426862 h 4282434"/>
                <a:gd name="connsiteX11" fmla="*/ 0 w 4282900"/>
                <a:gd name="connsiteY11" fmla="*/ 2233475 h 4282434"/>
                <a:gd name="connsiteX12" fmla="*/ 0 w 4282900"/>
                <a:gd name="connsiteY12" fmla="*/ 1929088 h 4282434"/>
                <a:gd name="connsiteX13" fmla="*/ 0 w 4282900"/>
                <a:gd name="connsiteY13" fmla="*/ 1529878 h 4282434"/>
                <a:gd name="connsiteX14" fmla="*/ 0 w 4282900"/>
                <a:gd name="connsiteY14" fmla="*/ 1239964 h 4282434"/>
                <a:gd name="connsiteX15" fmla="*/ 0 w 4282900"/>
                <a:gd name="connsiteY15" fmla="*/ 718910 h 4282434"/>
                <a:gd name="connsiteX16" fmla="*/ 0 w 4282900"/>
                <a:gd name="connsiteY16" fmla="*/ 536366 h 4282434"/>
                <a:gd name="connsiteX17" fmla="*/ 64279 w 4282900"/>
                <a:gd name="connsiteY17" fmla="*/ 3825 h 4282434"/>
                <a:gd name="connsiteX0" fmla="*/ 4213242 w 4282900"/>
                <a:gd name="connsiteY0" fmla="*/ 0 h 4282434"/>
                <a:gd name="connsiteX1" fmla="*/ 4282900 w 4282900"/>
                <a:gd name="connsiteY1" fmla="*/ 718910 h 4282434"/>
                <a:gd name="connsiteX2" fmla="*/ 4282900 w 4282900"/>
                <a:gd name="connsiteY2" fmla="*/ 1239964 h 4282434"/>
                <a:gd name="connsiteX3" fmla="*/ 4282900 w 4282900"/>
                <a:gd name="connsiteY3" fmla="*/ 1529878 h 4282434"/>
                <a:gd name="connsiteX4" fmla="*/ 4282900 w 4282900"/>
                <a:gd name="connsiteY4" fmla="*/ 1929088 h 4282434"/>
                <a:gd name="connsiteX5" fmla="*/ 4282900 w 4282900"/>
                <a:gd name="connsiteY5" fmla="*/ 2233475 h 4282434"/>
                <a:gd name="connsiteX6" fmla="*/ 3723546 w 4282900"/>
                <a:gd name="connsiteY6" fmla="*/ 3426862 h 4282434"/>
                <a:gd name="connsiteX7" fmla="*/ 2332829 w 4282900"/>
                <a:gd name="connsiteY7" fmla="*/ 4117718 h 4282434"/>
                <a:gd name="connsiteX8" fmla="*/ 2137940 w 4282900"/>
                <a:gd name="connsiteY8" fmla="*/ 4282434 h 4282434"/>
                <a:gd name="connsiteX9" fmla="*/ 1950069 w 4282900"/>
                <a:gd name="connsiteY9" fmla="*/ 4117718 h 4282434"/>
                <a:gd name="connsiteX10" fmla="*/ 559353 w 4282900"/>
                <a:gd name="connsiteY10" fmla="*/ 3426862 h 4282434"/>
                <a:gd name="connsiteX11" fmla="*/ 0 w 4282900"/>
                <a:gd name="connsiteY11" fmla="*/ 2233475 h 4282434"/>
                <a:gd name="connsiteX12" fmla="*/ 0 w 4282900"/>
                <a:gd name="connsiteY12" fmla="*/ 1929088 h 4282434"/>
                <a:gd name="connsiteX13" fmla="*/ 0 w 4282900"/>
                <a:gd name="connsiteY13" fmla="*/ 1529878 h 4282434"/>
                <a:gd name="connsiteX14" fmla="*/ 0 w 4282900"/>
                <a:gd name="connsiteY14" fmla="*/ 1239964 h 4282434"/>
                <a:gd name="connsiteX15" fmla="*/ 0 w 4282900"/>
                <a:gd name="connsiteY15" fmla="*/ 718910 h 4282434"/>
                <a:gd name="connsiteX16" fmla="*/ 0 w 4282900"/>
                <a:gd name="connsiteY16" fmla="*/ 536366 h 4282434"/>
                <a:gd name="connsiteX17" fmla="*/ 64279 w 4282900"/>
                <a:gd name="connsiteY17" fmla="*/ 3825 h 42824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282900" h="4282434">
                  <a:moveTo>
                    <a:pt x="4213242" y="0"/>
                  </a:moveTo>
                  <a:cubicBezTo>
                    <a:pt x="4294511" y="306972"/>
                    <a:pt x="4271290" y="481595"/>
                    <a:pt x="4282900" y="718910"/>
                  </a:cubicBezTo>
                  <a:lnTo>
                    <a:pt x="4282900" y="1239964"/>
                  </a:lnTo>
                  <a:lnTo>
                    <a:pt x="4282900" y="1529878"/>
                  </a:lnTo>
                  <a:lnTo>
                    <a:pt x="4282900" y="1929088"/>
                  </a:lnTo>
                  <a:lnTo>
                    <a:pt x="4282900" y="2233475"/>
                  </a:lnTo>
                  <a:cubicBezTo>
                    <a:pt x="4282900" y="2849584"/>
                    <a:pt x="4108103" y="3157966"/>
                    <a:pt x="3723546" y="3426862"/>
                  </a:cubicBezTo>
                  <a:cubicBezTo>
                    <a:pt x="3323617" y="3658565"/>
                    <a:pt x="2798672" y="3757725"/>
                    <a:pt x="2332829" y="4117718"/>
                  </a:cubicBezTo>
                  <a:lnTo>
                    <a:pt x="2137940" y="4282434"/>
                  </a:lnTo>
                  <a:lnTo>
                    <a:pt x="1950069" y="4117718"/>
                  </a:lnTo>
                  <a:cubicBezTo>
                    <a:pt x="1484225" y="3757725"/>
                    <a:pt x="959280" y="3658565"/>
                    <a:pt x="559353" y="3426862"/>
                  </a:cubicBezTo>
                  <a:cubicBezTo>
                    <a:pt x="174796" y="3157966"/>
                    <a:pt x="0" y="2849584"/>
                    <a:pt x="0" y="2233475"/>
                  </a:cubicBezTo>
                  <a:lnTo>
                    <a:pt x="0" y="1929088"/>
                  </a:lnTo>
                  <a:lnTo>
                    <a:pt x="0" y="1529878"/>
                  </a:lnTo>
                  <a:lnTo>
                    <a:pt x="0" y="1239964"/>
                  </a:lnTo>
                  <a:lnTo>
                    <a:pt x="0" y="718910"/>
                  </a:lnTo>
                  <a:lnTo>
                    <a:pt x="0" y="536366"/>
                  </a:lnTo>
                  <a:cubicBezTo>
                    <a:pt x="10713" y="417185"/>
                    <a:pt x="19813" y="133066"/>
                    <a:pt x="64279" y="3825"/>
                  </a:cubicBezTo>
                </a:path>
              </a:pathLst>
            </a:custGeom>
            <a:noFill/>
            <a:ln w="25400" cap="rnd">
              <a:solidFill>
                <a:schemeClr val="bg2">
                  <a:lumMod val="75000"/>
                  <a:alpha val="65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0D91493C-6480-4A3F-8836-1727CBA3C849}"/>
                </a:ext>
              </a:extLst>
            </p:cNvPr>
            <p:cNvSpPr/>
            <p:nvPr/>
          </p:nvSpPr>
          <p:spPr>
            <a:xfrm>
              <a:off x="10536649" y="1823190"/>
              <a:ext cx="1654608" cy="3209758"/>
            </a:xfrm>
            <a:custGeom>
              <a:avLst/>
              <a:gdLst>
                <a:gd name="connsiteX0" fmla="*/ 2144960 w 4282900"/>
                <a:gd name="connsiteY0" fmla="*/ 0 h 5795027"/>
                <a:gd name="connsiteX1" fmla="*/ 2332832 w 4282900"/>
                <a:gd name="connsiteY1" fmla="*/ 164715 h 5795027"/>
                <a:gd name="connsiteX2" fmla="*/ 3723546 w 4282900"/>
                <a:gd name="connsiteY2" fmla="*/ 855573 h 5795027"/>
                <a:gd name="connsiteX3" fmla="*/ 4282900 w 4282900"/>
                <a:gd name="connsiteY3" fmla="*/ 2048959 h 5795027"/>
                <a:gd name="connsiteX4" fmla="*/ 4282900 w 4282900"/>
                <a:gd name="connsiteY4" fmla="*/ 2231503 h 5795027"/>
                <a:gd name="connsiteX5" fmla="*/ 4282900 w 4282900"/>
                <a:gd name="connsiteY5" fmla="*/ 2752557 h 5795027"/>
                <a:gd name="connsiteX6" fmla="*/ 4282900 w 4282900"/>
                <a:gd name="connsiteY6" fmla="*/ 3042471 h 5795027"/>
                <a:gd name="connsiteX7" fmla="*/ 4282900 w 4282900"/>
                <a:gd name="connsiteY7" fmla="*/ 3441681 h 5795027"/>
                <a:gd name="connsiteX8" fmla="*/ 4282900 w 4282900"/>
                <a:gd name="connsiteY8" fmla="*/ 3746068 h 5795027"/>
                <a:gd name="connsiteX9" fmla="*/ 3723546 w 4282900"/>
                <a:gd name="connsiteY9" fmla="*/ 4939455 h 5795027"/>
                <a:gd name="connsiteX10" fmla="*/ 2332829 w 4282900"/>
                <a:gd name="connsiteY10" fmla="*/ 5630311 h 5795027"/>
                <a:gd name="connsiteX11" fmla="*/ 2137940 w 4282900"/>
                <a:gd name="connsiteY11" fmla="*/ 5795027 h 5795027"/>
                <a:gd name="connsiteX12" fmla="*/ 1950069 w 4282900"/>
                <a:gd name="connsiteY12" fmla="*/ 5630311 h 5795027"/>
                <a:gd name="connsiteX13" fmla="*/ 559353 w 4282900"/>
                <a:gd name="connsiteY13" fmla="*/ 4939455 h 5795027"/>
                <a:gd name="connsiteX14" fmla="*/ 0 w 4282900"/>
                <a:gd name="connsiteY14" fmla="*/ 3746068 h 5795027"/>
                <a:gd name="connsiteX15" fmla="*/ 0 w 4282900"/>
                <a:gd name="connsiteY15" fmla="*/ 3441681 h 5795027"/>
                <a:gd name="connsiteX16" fmla="*/ 0 w 4282900"/>
                <a:gd name="connsiteY16" fmla="*/ 3042471 h 5795027"/>
                <a:gd name="connsiteX17" fmla="*/ 0 w 4282900"/>
                <a:gd name="connsiteY17" fmla="*/ 2752557 h 5795027"/>
                <a:gd name="connsiteX18" fmla="*/ 0 w 4282900"/>
                <a:gd name="connsiteY18" fmla="*/ 2231503 h 5795027"/>
                <a:gd name="connsiteX19" fmla="*/ 0 w 4282900"/>
                <a:gd name="connsiteY19" fmla="*/ 2048959 h 5795027"/>
                <a:gd name="connsiteX20" fmla="*/ 559354 w 4282900"/>
                <a:gd name="connsiteY20" fmla="*/ 855573 h 5795027"/>
                <a:gd name="connsiteX21" fmla="*/ 1950071 w 4282900"/>
                <a:gd name="connsiteY21" fmla="*/ 164715 h 5795027"/>
                <a:gd name="connsiteX0" fmla="*/ 2144960 w 4282900"/>
                <a:gd name="connsiteY0" fmla="*/ 0 h 5795027"/>
                <a:gd name="connsiteX1" fmla="*/ 2332832 w 4282900"/>
                <a:gd name="connsiteY1" fmla="*/ 164715 h 5795027"/>
                <a:gd name="connsiteX2" fmla="*/ 2976290 w 4282900"/>
                <a:gd name="connsiteY2" fmla="*/ 524033 h 5795027"/>
                <a:gd name="connsiteX3" fmla="*/ 3723546 w 4282900"/>
                <a:gd name="connsiteY3" fmla="*/ 855573 h 5795027"/>
                <a:gd name="connsiteX4" fmla="*/ 4282900 w 4282900"/>
                <a:gd name="connsiteY4" fmla="*/ 2048959 h 5795027"/>
                <a:gd name="connsiteX5" fmla="*/ 4282900 w 4282900"/>
                <a:gd name="connsiteY5" fmla="*/ 2231503 h 5795027"/>
                <a:gd name="connsiteX6" fmla="*/ 4282900 w 4282900"/>
                <a:gd name="connsiteY6" fmla="*/ 2752557 h 5795027"/>
                <a:gd name="connsiteX7" fmla="*/ 4282900 w 4282900"/>
                <a:gd name="connsiteY7" fmla="*/ 3042471 h 5795027"/>
                <a:gd name="connsiteX8" fmla="*/ 4282900 w 4282900"/>
                <a:gd name="connsiteY8" fmla="*/ 3441681 h 5795027"/>
                <a:gd name="connsiteX9" fmla="*/ 4282900 w 4282900"/>
                <a:gd name="connsiteY9" fmla="*/ 3746068 h 5795027"/>
                <a:gd name="connsiteX10" fmla="*/ 3723546 w 4282900"/>
                <a:gd name="connsiteY10" fmla="*/ 4939455 h 5795027"/>
                <a:gd name="connsiteX11" fmla="*/ 2332829 w 4282900"/>
                <a:gd name="connsiteY11" fmla="*/ 5630311 h 5795027"/>
                <a:gd name="connsiteX12" fmla="*/ 2137940 w 4282900"/>
                <a:gd name="connsiteY12" fmla="*/ 5795027 h 5795027"/>
                <a:gd name="connsiteX13" fmla="*/ 1950069 w 4282900"/>
                <a:gd name="connsiteY13" fmla="*/ 5630311 h 5795027"/>
                <a:gd name="connsiteX14" fmla="*/ 559353 w 4282900"/>
                <a:gd name="connsiteY14" fmla="*/ 4939455 h 5795027"/>
                <a:gd name="connsiteX15" fmla="*/ 0 w 4282900"/>
                <a:gd name="connsiteY15" fmla="*/ 3746068 h 5795027"/>
                <a:gd name="connsiteX16" fmla="*/ 0 w 4282900"/>
                <a:gd name="connsiteY16" fmla="*/ 3441681 h 5795027"/>
                <a:gd name="connsiteX17" fmla="*/ 0 w 4282900"/>
                <a:gd name="connsiteY17" fmla="*/ 3042471 h 5795027"/>
                <a:gd name="connsiteX18" fmla="*/ 0 w 4282900"/>
                <a:gd name="connsiteY18" fmla="*/ 2752557 h 5795027"/>
                <a:gd name="connsiteX19" fmla="*/ 0 w 4282900"/>
                <a:gd name="connsiteY19" fmla="*/ 2231503 h 5795027"/>
                <a:gd name="connsiteX20" fmla="*/ 0 w 4282900"/>
                <a:gd name="connsiteY20" fmla="*/ 2048959 h 5795027"/>
                <a:gd name="connsiteX21" fmla="*/ 559354 w 4282900"/>
                <a:gd name="connsiteY21" fmla="*/ 855573 h 5795027"/>
                <a:gd name="connsiteX22" fmla="*/ 1950071 w 4282900"/>
                <a:gd name="connsiteY22" fmla="*/ 164715 h 5795027"/>
                <a:gd name="connsiteX23" fmla="*/ 2144960 w 4282900"/>
                <a:gd name="connsiteY23" fmla="*/ 0 h 5795027"/>
                <a:gd name="connsiteX0" fmla="*/ 3723546 w 4282900"/>
                <a:gd name="connsiteY0" fmla="*/ 855573 h 5795027"/>
                <a:gd name="connsiteX1" fmla="*/ 4282900 w 4282900"/>
                <a:gd name="connsiteY1" fmla="*/ 2048959 h 5795027"/>
                <a:gd name="connsiteX2" fmla="*/ 4282900 w 4282900"/>
                <a:gd name="connsiteY2" fmla="*/ 2231503 h 5795027"/>
                <a:gd name="connsiteX3" fmla="*/ 4282900 w 4282900"/>
                <a:gd name="connsiteY3" fmla="*/ 2752557 h 5795027"/>
                <a:gd name="connsiteX4" fmla="*/ 4282900 w 4282900"/>
                <a:gd name="connsiteY4" fmla="*/ 3042471 h 5795027"/>
                <a:gd name="connsiteX5" fmla="*/ 4282900 w 4282900"/>
                <a:gd name="connsiteY5" fmla="*/ 3441681 h 5795027"/>
                <a:gd name="connsiteX6" fmla="*/ 4282900 w 4282900"/>
                <a:gd name="connsiteY6" fmla="*/ 3746068 h 5795027"/>
                <a:gd name="connsiteX7" fmla="*/ 3723546 w 4282900"/>
                <a:gd name="connsiteY7" fmla="*/ 4939455 h 5795027"/>
                <a:gd name="connsiteX8" fmla="*/ 2332829 w 4282900"/>
                <a:gd name="connsiteY8" fmla="*/ 5630311 h 5795027"/>
                <a:gd name="connsiteX9" fmla="*/ 2137940 w 4282900"/>
                <a:gd name="connsiteY9" fmla="*/ 5795027 h 5795027"/>
                <a:gd name="connsiteX10" fmla="*/ 1950069 w 4282900"/>
                <a:gd name="connsiteY10" fmla="*/ 5630311 h 5795027"/>
                <a:gd name="connsiteX11" fmla="*/ 559353 w 4282900"/>
                <a:gd name="connsiteY11" fmla="*/ 4939455 h 5795027"/>
                <a:gd name="connsiteX12" fmla="*/ 0 w 4282900"/>
                <a:gd name="connsiteY12" fmla="*/ 3746068 h 5795027"/>
                <a:gd name="connsiteX13" fmla="*/ 0 w 4282900"/>
                <a:gd name="connsiteY13" fmla="*/ 3441681 h 5795027"/>
                <a:gd name="connsiteX14" fmla="*/ 0 w 4282900"/>
                <a:gd name="connsiteY14" fmla="*/ 3042471 h 5795027"/>
                <a:gd name="connsiteX15" fmla="*/ 0 w 4282900"/>
                <a:gd name="connsiteY15" fmla="*/ 2752557 h 5795027"/>
                <a:gd name="connsiteX16" fmla="*/ 0 w 4282900"/>
                <a:gd name="connsiteY16" fmla="*/ 2231503 h 5795027"/>
                <a:gd name="connsiteX17" fmla="*/ 0 w 4282900"/>
                <a:gd name="connsiteY17" fmla="*/ 2048959 h 5795027"/>
                <a:gd name="connsiteX18" fmla="*/ 559354 w 4282900"/>
                <a:gd name="connsiteY18" fmla="*/ 855573 h 5795027"/>
                <a:gd name="connsiteX19" fmla="*/ 1950071 w 4282900"/>
                <a:gd name="connsiteY19" fmla="*/ 164715 h 5795027"/>
                <a:gd name="connsiteX20" fmla="*/ 2144960 w 4282900"/>
                <a:gd name="connsiteY20" fmla="*/ 0 h 5795027"/>
                <a:gd name="connsiteX21" fmla="*/ 2332832 w 4282900"/>
                <a:gd name="connsiteY21" fmla="*/ 164715 h 5795027"/>
                <a:gd name="connsiteX22" fmla="*/ 2976290 w 4282900"/>
                <a:gd name="connsiteY22" fmla="*/ 524033 h 5795027"/>
                <a:gd name="connsiteX23" fmla="*/ 3888635 w 4282900"/>
                <a:gd name="connsiteY23" fmla="*/ 1020662 h 5795027"/>
                <a:gd name="connsiteX0" fmla="*/ 4282900 w 4282900"/>
                <a:gd name="connsiteY0" fmla="*/ 2048959 h 5795027"/>
                <a:gd name="connsiteX1" fmla="*/ 4282900 w 4282900"/>
                <a:gd name="connsiteY1" fmla="*/ 2231503 h 5795027"/>
                <a:gd name="connsiteX2" fmla="*/ 4282900 w 4282900"/>
                <a:gd name="connsiteY2" fmla="*/ 2752557 h 5795027"/>
                <a:gd name="connsiteX3" fmla="*/ 4282900 w 4282900"/>
                <a:gd name="connsiteY3" fmla="*/ 3042471 h 5795027"/>
                <a:gd name="connsiteX4" fmla="*/ 4282900 w 4282900"/>
                <a:gd name="connsiteY4" fmla="*/ 3441681 h 5795027"/>
                <a:gd name="connsiteX5" fmla="*/ 4282900 w 4282900"/>
                <a:gd name="connsiteY5" fmla="*/ 3746068 h 5795027"/>
                <a:gd name="connsiteX6" fmla="*/ 3723546 w 4282900"/>
                <a:gd name="connsiteY6" fmla="*/ 4939455 h 5795027"/>
                <a:gd name="connsiteX7" fmla="*/ 2332829 w 4282900"/>
                <a:gd name="connsiteY7" fmla="*/ 5630311 h 5795027"/>
                <a:gd name="connsiteX8" fmla="*/ 2137940 w 4282900"/>
                <a:gd name="connsiteY8" fmla="*/ 5795027 h 5795027"/>
                <a:gd name="connsiteX9" fmla="*/ 1950069 w 4282900"/>
                <a:gd name="connsiteY9" fmla="*/ 5630311 h 5795027"/>
                <a:gd name="connsiteX10" fmla="*/ 559353 w 4282900"/>
                <a:gd name="connsiteY10" fmla="*/ 4939455 h 5795027"/>
                <a:gd name="connsiteX11" fmla="*/ 0 w 4282900"/>
                <a:gd name="connsiteY11" fmla="*/ 3746068 h 5795027"/>
                <a:gd name="connsiteX12" fmla="*/ 0 w 4282900"/>
                <a:gd name="connsiteY12" fmla="*/ 3441681 h 5795027"/>
                <a:gd name="connsiteX13" fmla="*/ 0 w 4282900"/>
                <a:gd name="connsiteY13" fmla="*/ 3042471 h 5795027"/>
                <a:gd name="connsiteX14" fmla="*/ 0 w 4282900"/>
                <a:gd name="connsiteY14" fmla="*/ 2752557 h 5795027"/>
                <a:gd name="connsiteX15" fmla="*/ 0 w 4282900"/>
                <a:gd name="connsiteY15" fmla="*/ 2231503 h 5795027"/>
                <a:gd name="connsiteX16" fmla="*/ 0 w 4282900"/>
                <a:gd name="connsiteY16" fmla="*/ 2048959 h 5795027"/>
                <a:gd name="connsiteX17" fmla="*/ 559354 w 4282900"/>
                <a:gd name="connsiteY17" fmla="*/ 855573 h 5795027"/>
                <a:gd name="connsiteX18" fmla="*/ 1950071 w 4282900"/>
                <a:gd name="connsiteY18" fmla="*/ 164715 h 5795027"/>
                <a:gd name="connsiteX19" fmla="*/ 2144960 w 4282900"/>
                <a:gd name="connsiteY19" fmla="*/ 0 h 5795027"/>
                <a:gd name="connsiteX20" fmla="*/ 2332832 w 4282900"/>
                <a:gd name="connsiteY20" fmla="*/ 164715 h 5795027"/>
                <a:gd name="connsiteX21" fmla="*/ 2976290 w 4282900"/>
                <a:gd name="connsiteY21" fmla="*/ 524033 h 5795027"/>
                <a:gd name="connsiteX22" fmla="*/ 3888635 w 4282900"/>
                <a:gd name="connsiteY22" fmla="*/ 1020662 h 5795027"/>
                <a:gd name="connsiteX0" fmla="*/ 4282900 w 4282900"/>
                <a:gd name="connsiteY0" fmla="*/ 2048959 h 5795027"/>
                <a:gd name="connsiteX1" fmla="*/ 4282900 w 4282900"/>
                <a:gd name="connsiteY1" fmla="*/ 2231503 h 5795027"/>
                <a:gd name="connsiteX2" fmla="*/ 4282900 w 4282900"/>
                <a:gd name="connsiteY2" fmla="*/ 2752557 h 5795027"/>
                <a:gd name="connsiteX3" fmla="*/ 4282900 w 4282900"/>
                <a:gd name="connsiteY3" fmla="*/ 3042471 h 5795027"/>
                <a:gd name="connsiteX4" fmla="*/ 4282900 w 4282900"/>
                <a:gd name="connsiteY4" fmla="*/ 3441681 h 5795027"/>
                <a:gd name="connsiteX5" fmla="*/ 4282900 w 4282900"/>
                <a:gd name="connsiteY5" fmla="*/ 3746068 h 5795027"/>
                <a:gd name="connsiteX6" fmla="*/ 3723546 w 4282900"/>
                <a:gd name="connsiteY6" fmla="*/ 4939455 h 5795027"/>
                <a:gd name="connsiteX7" fmla="*/ 2332829 w 4282900"/>
                <a:gd name="connsiteY7" fmla="*/ 5630311 h 5795027"/>
                <a:gd name="connsiteX8" fmla="*/ 2137940 w 4282900"/>
                <a:gd name="connsiteY8" fmla="*/ 5795027 h 5795027"/>
                <a:gd name="connsiteX9" fmla="*/ 1950069 w 4282900"/>
                <a:gd name="connsiteY9" fmla="*/ 5630311 h 5795027"/>
                <a:gd name="connsiteX10" fmla="*/ 559353 w 4282900"/>
                <a:gd name="connsiteY10" fmla="*/ 4939455 h 5795027"/>
                <a:gd name="connsiteX11" fmla="*/ 0 w 4282900"/>
                <a:gd name="connsiteY11" fmla="*/ 3746068 h 5795027"/>
                <a:gd name="connsiteX12" fmla="*/ 0 w 4282900"/>
                <a:gd name="connsiteY12" fmla="*/ 3441681 h 5795027"/>
                <a:gd name="connsiteX13" fmla="*/ 0 w 4282900"/>
                <a:gd name="connsiteY13" fmla="*/ 3042471 h 5795027"/>
                <a:gd name="connsiteX14" fmla="*/ 0 w 4282900"/>
                <a:gd name="connsiteY14" fmla="*/ 2752557 h 5795027"/>
                <a:gd name="connsiteX15" fmla="*/ 0 w 4282900"/>
                <a:gd name="connsiteY15" fmla="*/ 2231503 h 5795027"/>
                <a:gd name="connsiteX16" fmla="*/ 0 w 4282900"/>
                <a:gd name="connsiteY16" fmla="*/ 2048959 h 5795027"/>
                <a:gd name="connsiteX17" fmla="*/ 559354 w 4282900"/>
                <a:gd name="connsiteY17" fmla="*/ 855573 h 5795027"/>
                <a:gd name="connsiteX18" fmla="*/ 1950071 w 4282900"/>
                <a:gd name="connsiteY18" fmla="*/ 164715 h 5795027"/>
                <a:gd name="connsiteX19" fmla="*/ 2144960 w 4282900"/>
                <a:gd name="connsiteY19" fmla="*/ 0 h 5795027"/>
                <a:gd name="connsiteX20" fmla="*/ 2332832 w 4282900"/>
                <a:gd name="connsiteY20" fmla="*/ 164715 h 5795027"/>
                <a:gd name="connsiteX21" fmla="*/ 2976290 w 4282900"/>
                <a:gd name="connsiteY21" fmla="*/ 524033 h 5795027"/>
                <a:gd name="connsiteX0" fmla="*/ 4282900 w 4282900"/>
                <a:gd name="connsiteY0" fmla="*/ 2231503 h 5795027"/>
                <a:gd name="connsiteX1" fmla="*/ 4282900 w 4282900"/>
                <a:gd name="connsiteY1" fmla="*/ 2752557 h 5795027"/>
                <a:gd name="connsiteX2" fmla="*/ 4282900 w 4282900"/>
                <a:gd name="connsiteY2" fmla="*/ 3042471 h 5795027"/>
                <a:gd name="connsiteX3" fmla="*/ 4282900 w 4282900"/>
                <a:gd name="connsiteY3" fmla="*/ 3441681 h 5795027"/>
                <a:gd name="connsiteX4" fmla="*/ 4282900 w 4282900"/>
                <a:gd name="connsiteY4" fmla="*/ 3746068 h 5795027"/>
                <a:gd name="connsiteX5" fmla="*/ 3723546 w 4282900"/>
                <a:gd name="connsiteY5" fmla="*/ 4939455 h 5795027"/>
                <a:gd name="connsiteX6" fmla="*/ 2332829 w 4282900"/>
                <a:gd name="connsiteY6" fmla="*/ 5630311 h 5795027"/>
                <a:gd name="connsiteX7" fmla="*/ 2137940 w 4282900"/>
                <a:gd name="connsiteY7" fmla="*/ 5795027 h 5795027"/>
                <a:gd name="connsiteX8" fmla="*/ 1950069 w 4282900"/>
                <a:gd name="connsiteY8" fmla="*/ 5630311 h 5795027"/>
                <a:gd name="connsiteX9" fmla="*/ 559353 w 4282900"/>
                <a:gd name="connsiteY9" fmla="*/ 4939455 h 5795027"/>
                <a:gd name="connsiteX10" fmla="*/ 0 w 4282900"/>
                <a:gd name="connsiteY10" fmla="*/ 3746068 h 5795027"/>
                <a:gd name="connsiteX11" fmla="*/ 0 w 4282900"/>
                <a:gd name="connsiteY11" fmla="*/ 3441681 h 5795027"/>
                <a:gd name="connsiteX12" fmla="*/ 0 w 4282900"/>
                <a:gd name="connsiteY12" fmla="*/ 3042471 h 5795027"/>
                <a:gd name="connsiteX13" fmla="*/ 0 w 4282900"/>
                <a:gd name="connsiteY13" fmla="*/ 2752557 h 5795027"/>
                <a:gd name="connsiteX14" fmla="*/ 0 w 4282900"/>
                <a:gd name="connsiteY14" fmla="*/ 2231503 h 5795027"/>
                <a:gd name="connsiteX15" fmla="*/ 0 w 4282900"/>
                <a:gd name="connsiteY15" fmla="*/ 2048959 h 5795027"/>
                <a:gd name="connsiteX16" fmla="*/ 559354 w 4282900"/>
                <a:gd name="connsiteY16" fmla="*/ 855573 h 5795027"/>
                <a:gd name="connsiteX17" fmla="*/ 1950071 w 4282900"/>
                <a:gd name="connsiteY17" fmla="*/ 164715 h 5795027"/>
                <a:gd name="connsiteX18" fmla="*/ 2144960 w 4282900"/>
                <a:gd name="connsiteY18" fmla="*/ 0 h 5795027"/>
                <a:gd name="connsiteX19" fmla="*/ 2332832 w 4282900"/>
                <a:gd name="connsiteY19" fmla="*/ 164715 h 5795027"/>
                <a:gd name="connsiteX20" fmla="*/ 2976290 w 4282900"/>
                <a:gd name="connsiteY20" fmla="*/ 524033 h 5795027"/>
                <a:gd name="connsiteX0" fmla="*/ 4282900 w 4282900"/>
                <a:gd name="connsiteY0" fmla="*/ 2752557 h 5795027"/>
                <a:gd name="connsiteX1" fmla="*/ 4282900 w 4282900"/>
                <a:gd name="connsiteY1" fmla="*/ 3042471 h 5795027"/>
                <a:gd name="connsiteX2" fmla="*/ 4282900 w 4282900"/>
                <a:gd name="connsiteY2" fmla="*/ 3441681 h 5795027"/>
                <a:gd name="connsiteX3" fmla="*/ 4282900 w 4282900"/>
                <a:gd name="connsiteY3" fmla="*/ 3746068 h 5795027"/>
                <a:gd name="connsiteX4" fmla="*/ 3723546 w 4282900"/>
                <a:gd name="connsiteY4" fmla="*/ 4939455 h 5795027"/>
                <a:gd name="connsiteX5" fmla="*/ 2332829 w 4282900"/>
                <a:gd name="connsiteY5" fmla="*/ 5630311 h 5795027"/>
                <a:gd name="connsiteX6" fmla="*/ 2137940 w 4282900"/>
                <a:gd name="connsiteY6" fmla="*/ 5795027 h 5795027"/>
                <a:gd name="connsiteX7" fmla="*/ 1950069 w 4282900"/>
                <a:gd name="connsiteY7" fmla="*/ 5630311 h 5795027"/>
                <a:gd name="connsiteX8" fmla="*/ 559353 w 4282900"/>
                <a:gd name="connsiteY8" fmla="*/ 4939455 h 5795027"/>
                <a:gd name="connsiteX9" fmla="*/ 0 w 4282900"/>
                <a:gd name="connsiteY9" fmla="*/ 3746068 h 5795027"/>
                <a:gd name="connsiteX10" fmla="*/ 0 w 4282900"/>
                <a:gd name="connsiteY10" fmla="*/ 3441681 h 5795027"/>
                <a:gd name="connsiteX11" fmla="*/ 0 w 4282900"/>
                <a:gd name="connsiteY11" fmla="*/ 3042471 h 5795027"/>
                <a:gd name="connsiteX12" fmla="*/ 0 w 4282900"/>
                <a:gd name="connsiteY12" fmla="*/ 2752557 h 5795027"/>
                <a:gd name="connsiteX13" fmla="*/ 0 w 4282900"/>
                <a:gd name="connsiteY13" fmla="*/ 2231503 h 5795027"/>
                <a:gd name="connsiteX14" fmla="*/ 0 w 4282900"/>
                <a:gd name="connsiteY14" fmla="*/ 2048959 h 5795027"/>
                <a:gd name="connsiteX15" fmla="*/ 559354 w 4282900"/>
                <a:gd name="connsiteY15" fmla="*/ 855573 h 5795027"/>
                <a:gd name="connsiteX16" fmla="*/ 1950071 w 4282900"/>
                <a:gd name="connsiteY16" fmla="*/ 164715 h 5795027"/>
                <a:gd name="connsiteX17" fmla="*/ 2144960 w 4282900"/>
                <a:gd name="connsiteY17" fmla="*/ 0 h 5795027"/>
                <a:gd name="connsiteX18" fmla="*/ 2332832 w 4282900"/>
                <a:gd name="connsiteY18" fmla="*/ 164715 h 5795027"/>
                <a:gd name="connsiteX19" fmla="*/ 2976290 w 4282900"/>
                <a:gd name="connsiteY19" fmla="*/ 524033 h 5795027"/>
                <a:gd name="connsiteX0" fmla="*/ 4282900 w 4282900"/>
                <a:gd name="connsiteY0" fmla="*/ 3042471 h 5795027"/>
                <a:gd name="connsiteX1" fmla="*/ 4282900 w 4282900"/>
                <a:gd name="connsiteY1" fmla="*/ 3441681 h 5795027"/>
                <a:gd name="connsiteX2" fmla="*/ 4282900 w 4282900"/>
                <a:gd name="connsiteY2" fmla="*/ 3746068 h 5795027"/>
                <a:gd name="connsiteX3" fmla="*/ 3723546 w 4282900"/>
                <a:gd name="connsiteY3" fmla="*/ 4939455 h 5795027"/>
                <a:gd name="connsiteX4" fmla="*/ 2332829 w 4282900"/>
                <a:gd name="connsiteY4" fmla="*/ 5630311 h 5795027"/>
                <a:gd name="connsiteX5" fmla="*/ 2137940 w 4282900"/>
                <a:gd name="connsiteY5" fmla="*/ 5795027 h 5795027"/>
                <a:gd name="connsiteX6" fmla="*/ 1950069 w 4282900"/>
                <a:gd name="connsiteY6" fmla="*/ 5630311 h 5795027"/>
                <a:gd name="connsiteX7" fmla="*/ 559353 w 4282900"/>
                <a:gd name="connsiteY7" fmla="*/ 4939455 h 5795027"/>
                <a:gd name="connsiteX8" fmla="*/ 0 w 4282900"/>
                <a:gd name="connsiteY8" fmla="*/ 3746068 h 5795027"/>
                <a:gd name="connsiteX9" fmla="*/ 0 w 4282900"/>
                <a:gd name="connsiteY9" fmla="*/ 3441681 h 5795027"/>
                <a:gd name="connsiteX10" fmla="*/ 0 w 4282900"/>
                <a:gd name="connsiteY10" fmla="*/ 3042471 h 5795027"/>
                <a:gd name="connsiteX11" fmla="*/ 0 w 4282900"/>
                <a:gd name="connsiteY11" fmla="*/ 2752557 h 5795027"/>
                <a:gd name="connsiteX12" fmla="*/ 0 w 4282900"/>
                <a:gd name="connsiteY12" fmla="*/ 2231503 h 5795027"/>
                <a:gd name="connsiteX13" fmla="*/ 0 w 4282900"/>
                <a:gd name="connsiteY13" fmla="*/ 2048959 h 5795027"/>
                <a:gd name="connsiteX14" fmla="*/ 559354 w 4282900"/>
                <a:gd name="connsiteY14" fmla="*/ 855573 h 5795027"/>
                <a:gd name="connsiteX15" fmla="*/ 1950071 w 4282900"/>
                <a:gd name="connsiteY15" fmla="*/ 164715 h 5795027"/>
                <a:gd name="connsiteX16" fmla="*/ 2144960 w 4282900"/>
                <a:gd name="connsiteY16" fmla="*/ 0 h 5795027"/>
                <a:gd name="connsiteX17" fmla="*/ 2332832 w 4282900"/>
                <a:gd name="connsiteY17" fmla="*/ 164715 h 5795027"/>
                <a:gd name="connsiteX18" fmla="*/ 2976290 w 4282900"/>
                <a:gd name="connsiteY18" fmla="*/ 524033 h 5795027"/>
                <a:gd name="connsiteX0" fmla="*/ 4282900 w 4282900"/>
                <a:gd name="connsiteY0" fmla="*/ 3441681 h 5795027"/>
                <a:gd name="connsiteX1" fmla="*/ 4282900 w 4282900"/>
                <a:gd name="connsiteY1" fmla="*/ 3746068 h 5795027"/>
                <a:gd name="connsiteX2" fmla="*/ 3723546 w 4282900"/>
                <a:gd name="connsiteY2" fmla="*/ 4939455 h 5795027"/>
                <a:gd name="connsiteX3" fmla="*/ 2332829 w 4282900"/>
                <a:gd name="connsiteY3" fmla="*/ 5630311 h 5795027"/>
                <a:gd name="connsiteX4" fmla="*/ 2137940 w 4282900"/>
                <a:gd name="connsiteY4" fmla="*/ 5795027 h 5795027"/>
                <a:gd name="connsiteX5" fmla="*/ 1950069 w 4282900"/>
                <a:gd name="connsiteY5" fmla="*/ 5630311 h 5795027"/>
                <a:gd name="connsiteX6" fmla="*/ 559353 w 4282900"/>
                <a:gd name="connsiteY6" fmla="*/ 4939455 h 5795027"/>
                <a:gd name="connsiteX7" fmla="*/ 0 w 4282900"/>
                <a:gd name="connsiteY7" fmla="*/ 3746068 h 5795027"/>
                <a:gd name="connsiteX8" fmla="*/ 0 w 4282900"/>
                <a:gd name="connsiteY8" fmla="*/ 3441681 h 5795027"/>
                <a:gd name="connsiteX9" fmla="*/ 0 w 4282900"/>
                <a:gd name="connsiteY9" fmla="*/ 3042471 h 5795027"/>
                <a:gd name="connsiteX10" fmla="*/ 0 w 4282900"/>
                <a:gd name="connsiteY10" fmla="*/ 2752557 h 5795027"/>
                <a:gd name="connsiteX11" fmla="*/ 0 w 4282900"/>
                <a:gd name="connsiteY11" fmla="*/ 2231503 h 5795027"/>
                <a:gd name="connsiteX12" fmla="*/ 0 w 4282900"/>
                <a:gd name="connsiteY12" fmla="*/ 2048959 h 5795027"/>
                <a:gd name="connsiteX13" fmla="*/ 559354 w 4282900"/>
                <a:gd name="connsiteY13" fmla="*/ 855573 h 5795027"/>
                <a:gd name="connsiteX14" fmla="*/ 1950071 w 4282900"/>
                <a:gd name="connsiteY14" fmla="*/ 164715 h 5795027"/>
                <a:gd name="connsiteX15" fmla="*/ 2144960 w 4282900"/>
                <a:gd name="connsiteY15" fmla="*/ 0 h 5795027"/>
                <a:gd name="connsiteX16" fmla="*/ 2332832 w 4282900"/>
                <a:gd name="connsiteY16" fmla="*/ 164715 h 5795027"/>
                <a:gd name="connsiteX17" fmla="*/ 2976290 w 4282900"/>
                <a:gd name="connsiteY17" fmla="*/ 524033 h 5795027"/>
                <a:gd name="connsiteX0" fmla="*/ 4282900 w 4282900"/>
                <a:gd name="connsiteY0" fmla="*/ 3441681 h 5795027"/>
                <a:gd name="connsiteX1" fmla="*/ 3723546 w 4282900"/>
                <a:gd name="connsiteY1" fmla="*/ 4939455 h 5795027"/>
                <a:gd name="connsiteX2" fmla="*/ 2332829 w 4282900"/>
                <a:gd name="connsiteY2" fmla="*/ 5630311 h 5795027"/>
                <a:gd name="connsiteX3" fmla="*/ 2137940 w 4282900"/>
                <a:gd name="connsiteY3" fmla="*/ 5795027 h 5795027"/>
                <a:gd name="connsiteX4" fmla="*/ 1950069 w 4282900"/>
                <a:gd name="connsiteY4" fmla="*/ 5630311 h 5795027"/>
                <a:gd name="connsiteX5" fmla="*/ 559353 w 4282900"/>
                <a:gd name="connsiteY5" fmla="*/ 4939455 h 5795027"/>
                <a:gd name="connsiteX6" fmla="*/ 0 w 4282900"/>
                <a:gd name="connsiteY6" fmla="*/ 3746068 h 5795027"/>
                <a:gd name="connsiteX7" fmla="*/ 0 w 4282900"/>
                <a:gd name="connsiteY7" fmla="*/ 3441681 h 5795027"/>
                <a:gd name="connsiteX8" fmla="*/ 0 w 4282900"/>
                <a:gd name="connsiteY8" fmla="*/ 3042471 h 5795027"/>
                <a:gd name="connsiteX9" fmla="*/ 0 w 4282900"/>
                <a:gd name="connsiteY9" fmla="*/ 2752557 h 5795027"/>
                <a:gd name="connsiteX10" fmla="*/ 0 w 4282900"/>
                <a:gd name="connsiteY10" fmla="*/ 2231503 h 5795027"/>
                <a:gd name="connsiteX11" fmla="*/ 0 w 4282900"/>
                <a:gd name="connsiteY11" fmla="*/ 2048959 h 5795027"/>
                <a:gd name="connsiteX12" fmla="*/ 559354 w 4282900"/>
                <a:gd name="connsiteY12" fmla="*/ 855573 h 5795027"/>
                <a:gd name="connsiteX13" fmla="*/ 1950071 w 4282900"/>
                <a:gd name="connsiteY13" fmla="*/ 164715 h 5795027"/>
                <a:gd name="connsiteX14" fmla="*/ 2144960 w 4282900"/>
                <a:gd name="connsiteY14" fmla="*/ 0 h 5795027"/>
                <a:gd name="connsiteX15" fmla="*/ 2332832 w 4282900"/>
                <a:gd name="connsiteY15" fmla="*/ 164715 h 5795027"/>
                <a:gd name="connsiteX16" fmla="*/ 2976290 w 4282900"/>
                <a:gd name="connsiteY16" fmla="*/ 524033 h 5795027"/>
                <a:gd name="connsiteX0" fmla="*/ 3723546 w 3723546"/>
                <a:gd name="connsiteY0" fmla="*/ 4939455 h 5795027"/>
                <a:gd name="connsiteX1" fmla="*/ 2332829 w 3723546"/>
                <a:gd name="connsiteY1" fmla="*/ 5630311 h 5795027"/>
                <a:gd name="connsiteX2" fmla="*/ 2137940 w 3723546"/>
                <a:gd name="connsiteY2" fmla="*/ 5795027 h 5795027"/>
                <a:gd name="connsiteX3" fmla="*/ 1950069 w 3723546"/>
                <a:gd name="connsiteY3" fmla="*/ 5630311 h 5795027"/>
                <a:gd name="connsiteX4" fmla="*/ 559353 w 3723546"/>
                <a:gd name="connsiteY4" fmla="*/ 4939455 h 5795027"/>
                <a:gd name="connsiteX5" fmla="*/ 0 w 3723546"/>
                <a:gd name="connsiteY5" fmla="*/ 3746068 h 5795027"/>
                <a:gd name="connsiteX6" fmla="*/ 0 w 3723546"/>
                <a:gd name="connsiteY6" fmla="*/ 3441681 h 5795027"/>
                <a:gd name="connsiteX7" fmla="*/ 0 w 3723546"/>
                <a:gd name="connsiteY7" fmla="*/ 3042471 h 5795027"/>
                <a:gd name="connsiteX8" fmla="*/ 0 w 3723546"/>
                <a:gd name="connsiteY8" fmla="*/ 2752557 h 5795027"/>
                <a:gd name="connsiteX9" fmla="*/ 0 w 3723546"/>
                <a:gd name="connsiteY9" fmla="*/ 2231503 h 5795027"/>
                <a:gd name="connsiteX10" fmla="*/ 0 w 3723546"/>
                <a:gd name="connsiteY10" fmla="*/ 2048959 h 5795027"/>
                <a:gd name="connsiteX11" fmla="*/ 559354 w 3723546"/>
                <a:gd name="connsiteY11" fmla="*/ 855573 h 5795027"/>
                <a:gd name="connsiteX12" fmla="*/ 1950071 w 3723546"/>
                <a:gd name="connsiteY12" fmla="*/ 164715 h 5795027"/>
                <a:gd name="connsiteX13" fmla="*/ 2144960 w 3723546"/>
                <a:gd name="connsiteY13" fmla="*/ 0 h 5795027"/>
                <a:gd name="connsiteX14" fmla="*/ 2332832 w 3723546"/>
                <a:gd name="connsiteY14" fmla="*/ 164715 h 5795027"/>
                <a:gd name="connsiteX15" fmla="*/ 2976290 w 3723546"/>
                <a:gd name="connsiteY15" fmla="*/ 524033 h 5795027"/>
                <a:gd name="connsiteX0" fmla="*/ 3723546 w 3723546"/>
                <a:gd name="connsiteY0" fmla="*/ 4939455 h 5795027"/>
                <a:gd name="connsiteX1" fmla="*/ 2989878 w 3723546"/>
                <a:gd name="connsiteY1" fmla="*/ 5266109 h 5795027"/>
                <a:gd name="connsiteX2" fmla="*/ 2332829 w 3723546"/>
                <a:gd name="connsiteY2" fmla="*/ 5630311 h 5795027"/>
                <a:gd name="connsiteX3" fmla="*/ 2137940 w 3723546"/>
                <a:gd name="connsiteY3" fmla="*/ 5795027 h 5795027"/>
                <a:gd name="connsiteX4" fmla="*/ 1950069 w 3723546"/>
                <a:gd name="connsiteY4" fmla="*/ 5630311 h 5795027"/>
                <a:gd name="connsiteX5" fmla="*/ 559353 w 3723546"/>
                <a:gd name="connsiteY5" fmla="*/ 4939455 h 5795027"/>
                <a:gd name="connsiteX6" fmla="*/ 0 w 3723546"/>
                <a:gd name="connsiteY6" fmla="*/ 3746068 h 5795027"/>
                <a:gd name="connsiteX7" fmla="*/ 0 w 3723546"/>
                <a:gd name="connsiteY7" fmla="*/ 3441681 h 5795027"/>
                <a:gd name="connsiteX8" fmla="*/ 0 w 3723546"/>
                <a:gd name="connsiteY8" fmla="*/ 3042471 h 5795027"/>
                <a:gd name="connsiteX9" fmla="*/ 0 w 3723546"/>
                <a:gd name="connsiteY9" fmla="*/ 2752557 h 5795027"/>
                <a:gd name="connsiteX10" fmla="*/ 0 w 3723546"/>
                <a:gd name="connsiteY10" fmla="*/ 2231503 h 5795027"/>
                <a:gd name="connsiteX11" fmla="*/ 0 w 3723546"/>
                <a:gd name="connsiteY11" fmla="*/ 2048959 h 5795027"/>
                <a:gd name="connsiteX12" fmla="*/ 559354 w 3723546"/>
                <a:gd name="connsiteY12" fmla="*/ 855573 h 5795027"/>
                <a:gd name="connsiteX13" fmla="*/ 1950071 w 3723546"/>
                <a:gd name="connsiteY13" fmla="*/ 164715 h 5795027"/>
                <a:gd name="connsiteX14" fmla="*/ 2144960 w 3723546"/>
                <a:gd name="connsiteY14" fmla="*/ 0 h 5795027"/>
                <a:gd name="connsiteX15" fmla="*/ 2332832 w 3723546"/>
                <a:gd name="connsiteY15" fmla="*/ 164715 h 5795027"/>
                <a:gd name="connsiteX16" fmla="*/ 2976290 w 3723546"/>
                <a:gd name="connsiteY16" fmla="*/ 524033 h 5795027"/>
                <a:gd name="connsiteX0" fmla="*/ 2989878 w 2989878"/>
                <a:gd name="connsiteY0" fmla="*/ 5266109 h 5795027"/>
                <a:gd name="connsiteX1" fmla="*/ 2332829 w 2989878"/>
                <a:gd name="connsiteY1" fmla="*/ 5630311 h 5795027"/>
                <a:gd name="connsiteX2" fmla="*/ 2137940 w 2989878"/>
                <a:gd name="connsiteY2" fmla="*/ 5795027 h 5795027"/>
                <a:gd name="connsiteX3" fmla="*/ 1950069 w 2989878"/>
                <a:gd name="connsiteY3" fmla="*/ 5630311 h 5795027"/>
                <a:gd name="connsiteX4" fmla="*/ 559353 w 2989878"/>
                <a:gd name="connsiteY4" fmla="*/ 4939455 h 5795027"/>
                <a:gd name="connsiteX5" fmla="*/ 0 w 2989878"/>
                <a:gd name="connsiteY5" fmla="*/ 3746068 h 5795027"/>
                <a:gd name="connsiteX6" fmla="*/ 0 w 2989878"/>
                <a:gd name="connsiteY6" fmla="*/ 3441681 h 5795027"/>
                <a:gd name="connsiteX7" fmla="*/ 0 w 2989878"/>
                <a:gd name="connsiteY7" fmla="*/ 3042471 h 5795027"/>
                <a:gd name="connsiteX8" fmla="*/ 0 w 2989878"/>
                <a:gd name="connsiteY8" fmla="*/ 2752557 h 5795027"/>
                <a:gd name="connsiteX9" fmla="*/ 0 w 2989878"/>
                <a:gd name="connsiteY9" fmla="*/ 2231503 h 5795027"/>
                <a:gd name="connsiteX10" fmla="*/ 0 w 2989878"/>
                <a:gd name="connsiteY10" fmla="*/ 2048959 h 5795027"/>
                <a:gd name="connsiteX11" fmla="*/ 559354 w 2989878"/>
                <a:gd name="connsiteY11" fmla="*/ 855573 h 5795027"/>
                <a:gd name="connsiteX12" fmla="*/ 1950071 w 2989878"/>
                <a:gd name="connsiteY12" fmla="*/ 164715 h 5795027"/>
                <a:gd name="connsiteX13" fmla="*/ 2144960 w 2989878"/>
                <a:gd name="connsiteY13" fmla="*/ 0 h 5795027"/>
                <a:gd name="connsiteX14" fmla="*/ 2332832 w 2989878"/>
                <a:gd name="connsiteY14" fmla="*/ 164715 h 5795027"/>
                <a:gd name="connsiteX15" fmla="*/ 2976290 w 2989878"/>
                <a:gd name="connsiteY15" fmla="*/ 524033 h 5795027"/>
                <a:gd name="connsiteX0" fmla="*/ 2989878 w 2989878"/>
                <a:gd name="connsiteY0" fmla="*/ 5266109 h 5795027"/>
                <a:gd name="connsiteX1" fmla="*/ 2332829 w 2989878"/>
                <a:gd name="connsiteY1" fmla="*/ 5630311 h 5795027"/>
                <a:gd name="connsiteX2" fmla="*/ 2137940 w 2989878"/>
                <a:gd name="connsiteY2" fmla="*/ 5795027 h 5795027"/>
                <a:gd name="connsiteX3" fmla="*/ 1950069 w 2989878"/>
                <a:gd name="connsiteY3" fmla="*/ 5630311 h 5795027"/>
                <a:gd name="connsiteX4" fmla="*/ 559353 w 2989878"/>
                <a:gd name="connsiteY4" fmla="*/ 4939455 h 5795027"/>
                <a:gd name="connsiteX5" fmla="*/ 0 w 2989878"/>
                <a:gd name="connsiteY5" fmla="*/ 3746068 h 5795027"/>
                <a:gd name="connsiteX6" fmla="*/ 0 w 2989878"/>
                <a:gd name="connsiteY6" fmla="*/ 3441681 h 5795027"/>
                <a:gd name="connsiteX7" fmla="*/ 0 w 2989878"/>
                <a:gd name="connsiteY7" fmla="*/ 3042471 h 5795027"/>
                <a:gd name="connsiteX8" fmla="*/ 0 w 2989878"/>
                <a:gd name="connsiteY8" fmla="*/ 2752557 h 5795027"/>
                <a:gd name="connsiteX9" fmla="*/ 0 w 2989878"/>
                <a:gd name="connsiteY9" fmla="*/ 2231503 h 5795027"/>
                <a:gd name="connsiteX10" fmla="*/ 0 w 2989878"/>
                <a:gd name="connsiteY10" fmla="*/ 2048959 h 5795027"/>
                <a:gd name="connsiteX11" fmla="*/ 559354 w 2989878"/>
                <a:gd name="connsiteY11" fmla="*/ 855573 h 5795027"/>
                <a:gd name="connsiteX12" fmla="*/ 1950071 w 2989878"/>
                <a:gd name="connsiteY12" fmla="*/ 164715 h 5795027"/>
                <a:gd name="connsiteX13" fmla="*/ 2144960 w 2989878"/>
                <a:gd name="connsiteY13" fmla="*/ 0 h 5795027"/>
                <a:gd name="connsiteX14" fmla="*/ 2332832 w 2989878"/>
                <a:gd name="connsiteY14" fmla="*/ 164715 h 5795027"/>
                <a:gd name="connsiteX15" fmla="*/ 2976290 w 2989878"/>
                <a:gd name="connsiteY15" fmla="*/ 524033 h 5795027"/>
                <a:gd name="connsiteX0" fmla="*/ 2955049 w 2976290"/>
                <a:gd name="connsiteY0" fmla="*/ 5266109 h 5795027"/>
                <a:gd name="connsiteX1" fmla="*/ 2332829 w 2976290"/>
                <a:gd name="connsiteY1" fmla="*/ 5630311 h 5795027"/>
                <a:gd name="connsiteX2" fmla="*/ 2137940 w 2976290"/>
                <a:gd name="connsiteY2" fmla="*/ 5795027 h 5795027"/>
                <a:gd name="connsiteX3" fmla="*/ 1950069 w 2976290"/>
                <a:gd name="connsiteY3" fmla="*/ 5630311 h 5795027"/>
                <a:gd name="connsiteX4" fmla="*/ 559353 w 2976290"/>
                <a:gd name="connsiteY4" fmla="*/ 4939455 h 5795027"/>
                <a:gd name="connsiteX5" fmla="*/ 0 w 2976290"/>
                <a:gd name="connsiteY5" fmla="*/ 3746068 h 5795027"/>
                <a:gd name="connsiteX6" fmla="*/ 0 w 2976290"/>
                <a:gd name="connsiteY6" fmla="*/ 3441681 h 5795027"/>
                <a:gd name="connsiteX7" fmla="*/ 0 w 2976290"/>
                <a:gd name="connsiteY7" fmla="*/ 3042471 h 5795027"/>
                <a:gd name="connsiteX8" fmla="*/ 0 w 2976290"/>
                <a:gd name="connsiteY8" fmla="*/ 2752557 h 5795027"/>
                <a:gd name="connsiteX9" fmla="*/ 0 w 2976290"/>
                <a:gd name="connsiteY9" fmla="*/ 2231503 h 5795027"/>
                <a:gd name="connsiteX10" fmla="*/ 0 w 2976290"/>
                <a:gd name="connsiteY10" fmla="*/ 2048959 h 5795027"/>
                <a:gd name="connsiteX11" fmla="*/ 559354 w 2976290"/>
                <a:gd name="connsiteY11" fmla="*/ 855573 h 5795027"/>
                <a:gd name="connsiteX12" fmla="*/ 1950071 w 2976290"/>
                <a:gd name="connsiteY12" fmla="*/ 164715 h 5795027"/>
                <a:gd name="connsiteX13" fmla="*/ 2144960 w 2976290"/>
                <a:gd name="connsiteY13" fmla="*/ 0 h 5795027"/>
                <a:gd name="connsiteX14" fmla="*/ 2332832 w 2976290"/>
                <a:gd name="connsiteY14" fmla="*/ 164715 h 5795027"/>
                <a:gd name="connsiteX15" fmla="*/ 2976290 w 2976290"/>
                <a:gd name="connsiteY15" fmla="*/ 524033 h 5795027"/>
                <a:gd name="connsiteX0" fmla="*/ 2955049 w 2976290"/>
                <a:gd name="connsiteY0" fmla="*/ 5266109 h 5795027"/>
                <a:gd name="connsiteX1" fmla="*/ 2332829 w 2976290"/>
                <a:gd name="connsiteY1" fmla="*/ 5630311 h 5795027"/>
                <a:gd name="connsiteX2" fmla="*/ 2137940 w 2976290"/>
                <a:gd name="connsiteY2" fmla="*/ 5795027 h 5795027"/>
                <a:gd name="connsiteX3" fmla="*/ 1950069 w 2976290"/>
                <a:gd name="connsiteY3" fmla="*/ 5630311 h 5795027"/>
                <a:gd name="connsiteX4" fmla="*/ 559353 w 2976290"/>
                <a:gd name="connsiteY4" fmla="*/ 4939455 h 5795027"/>
                <a:gd name="connsiteX5" fmla="*/ 0 w 2976290"/>
                <a:gd name="connsiteY5" fmla="*/ 3746068 h 5795027"/>
                <a:gd name="connsiteX6" fmla="*/ 0 w 2976290"/>
                <a:gd name="connsiteY6" fmla="*/ 3441681 h 5795027"/>
                <a:gd name="connsiteX7" fmla="*/ 0 w 2976290"/>
                <a:gd name="connsiteY7" fmla="*/ 3042471 h 5795027"/>
                <a:gd name="connsiteX8" fmla="*/ 0 w 2976290"/>
                <a:gd name="connsiteY8" fmla="*/ 2752557 h 5795027"/>
                <a:gd name="connsiteX9" fmla="*/ 0 w 2976290"/>
                <a:gd name="connsiteY9" fmla="*/ 2231503 h 5795027"/>
                <a:gd name="connsiteX10" fmla="*/ 0 w 2976290"/>
                <a:gd name="connsiteY10" fmla="*/ 2048959 h 5795027"/>
                <a:gd name="connsiteX11" fmla="*/ 559354 w 2976290"/>
                <a:gd name="connsiteY11" fmla="*/ 855573 h 5795027"/>
                <a:gd name="connsiteX12" fmla="*/ 1950071 w 2976290"/>
                <a:gd name="connsiteY12" fmla="*/ 164715 h 5795027"/>
                <a:gd name="connsiteX13" fmla="*/ 2144960 w 2976290"/>
                <a:gd name="connsiteY13" fmla="*/ 0 h 5795027"/>
                <a:gd name="connsiteX14" fmla="*/ 2332832 w 2976290"/>
                <a:gd name="connsiteY14" fmla="*/ 164715 h 5795027"/>
                <a:gd name="connsiteX15" fmla="*/ 2976290 w 2976290"/>
                <a:gd name="connsiteY15" fmla="*/ 524033 h 5795027"/>
                <a:gd name="connsiteX0" fmla="*/ 2955049 w 2976290"/>
                <a:gd name="connsiteY0" fmla="*/ 5266109 h 5795027"/>
                <a:gd name="connsiteX1" fmla="*/ 2332829 w 2976290"/>
                <a:gd name="connsiteY1" fmla="*/ 5630311 h 5795027"/>
                <a:gd name="connsiteX2" fmla="*/ 2137940 w 2976290"/>
                <a:gd name="connsiteY2" fmla="*/ 5795027 h 5795027"/>
                <a:gd name="connsiteX3" fmla="*/ 1950069 w 2976290"/>
                <a:gd name="connsiteY3" fmla="*/ 5630311 h 5795027"/>
                <a:gd name="connsiteX4" fmla="*/ 559353 w 2976290"/>
                <a:gd name="connsiteY4" fmla="*/ 4939455 h 5795027"/>
                <a:gd name="connsiteX5" fmla="*/ 0 w 2976290"/>
                <a:gd name="connsiteY5" fmla="*/ 3746068 h 5795027"/>
                <a:gd name="connsiteX6" fmla="*/ 0 w 2976290"/>
                <a:gd name="connsiteY6" fmla="*/ 3441681 h 5795027"/>
                <a:gd name="connsiteX7" fmla="*/ 0 w 2976290"/>
                <a:gd name="connsiteY7" fmla="*/ 3042471 h 5795027"/>
                <a:gd name="connsiteX8" fmla="*/ 0 w 2976290"/>
                <a:gd name="connsiteY8" fmla="*/ 2752557 h 5795027"/>
                <a:gd name="connsiteX9" fmla="*/ 0 w 2976290"/>
                <a:gd name="connsiteY9" fmla="*/ 2231503 h 5795027"/>
                <a:gd name="connsiteX10" fmla="*/ 0 w 2976290"/>
                <a:gd name="connsiteY10" fmla="*/ 2048959 h 5795027"/>
                <a:gd name="connsiteX11" fmla="*/ 559354 w 2976290"/>
                <a:gd name="connsiteY11" fmla="*/ 855573 h 5795027"/>
                <a:gd name="connsiteX12" fmla="*/ 1950071 w 2976290"/>
                <a:gd name="connsiteY12" fmla="*/ 164715 h 5795027"/>
                <a:gd name="connsiteX13" fmla="*/ 2144960 w 2976290"/>
                <a:gd name="connsiteY13" fmla="*/ 0 h 5795027"/>
                <a:gd name="connsiteX14" fmla="*/ 2332832 w 2976290"/>
                <a:gd name="connsiteY14" fmla="*/ 164715 h 5795027"/>
                <a:gd name="connsiteX15" fmla="*/ 2976290 w 2976290"/>
                <a:gd name="connsiteY15" fmla="*/ 524033 h 5795027"/>
                <a:gd name="connsiteX0" fmla="*/ 2955049 w 2976290"/>
                <a:gd name="connsiteY0" fmla="*/ 5266109 h 5795027"/>
                <a:gd name="connsiteX1" fmla="*/ 2332829 w 2976290"/>
                <a:gd name="connsiteY1" fmla="*/ 5630311 h 5795027"/>
                <a:gd name="connsiteX2" fmla="*/ 2137940 w 2976290"/>
                <a:gd name="connsiteY2" fmla="*/ 5795027 h 5795027"/>
                <a:gd name="connsiteX3" fmla="*/ 1950069 w 2976290"/>
                <a:gd name="connsiteY3" fmla="*/ 5630311 h 5795027"/>
                <a:gd name="connsiteX4" fmla="*/ 559353 w 2976290"/>
                <a:gd name="connsiteY4" fmla="*/ 4939455 h 5795027"/>
                <a:gd name="connsiteX5" fmla="*/ 0 w 2976290"/>
                <a:gd name="connsiteY5" fmla="*/ 3746068 h 5795027"/>
                <a:gd name="connsiteX6" fmla="*/ 0 w 2976290"/>
                <a:gd name="connsiteY6" fmla="*/ 3441681 h 5795027"/>
                <a:gd name="connsiteX7" fmla="*/ 0 w 2976290"/>
                <a:gd name="connsiteY7" fmla="*/ 3042471 h 5795027"/>
                <a:gd name="connsiteX8" fmla="*/ 0 w 2976290"/>
                <a:gd name="connsiteY8" fmla="*/ 2752557 h 5795027"/>
                <a:gd name="connsiteX9" fmla="*/ 0 w 2976290"/>
                <a:gd name="connsiteY9" fmla="*/ 2231503 h 5795027"/>
                <a:gd name="connsiteX10" fmla="*/ 0 w 2976290"/>
                <a:gd name="connsiteY10" fmla="*/ 2048959 h 5795027"/>
                <a:gd name="connsiteX11" fmla="*/ 559354 w 2976290"/>
                <a:gd name="connsiteY11" fmla="*/ 855573 h 5795027"/>
                <a:gd name="connsiteX12" fmla="*/ 1950071 w 2976290"/>
                <a:gd name="connsiteY12" fmla="*/ 164715 h 5795027"/>
                <a:gd name="connsiteX13" fmla="*/ 2144960 w 2976290"/>
                <a:gd name="connsiteY13" fmla="*/ 0 h 5795027"/>
                <a:gd name="connsiteX14" fmla="*/ 2332832 w 2976290"/>
                <a:gd name="connsiteY14" fmla="*/ 164715 h 5795027"/>
                <a:gd name="connsiteX15" fmla="*/ 2976290 w 2976290"/>
                <a:gd name="connsiteY15" fmla="*/ 524033 h 5795027"/>
                <a:gd name="connsiteX0" fmla="*/ 2955049 w 2976290"/>
                <a:gd name="connsiteY0" fmla="*/ 5266109 h 5795027"/>
                <a:gd name="connsiteX1" fmla="*/ 2332829 w 2976290"/>
                <a:gd name="connsiteY1" fmla="*/ 5630311 h 5795027"/>
                <a:gd name="connsiteX2" fmla="*/ 2137940 w 2976290"/>
                <a:gd name="connsiteY2" fmla="*/ 5795027 h 5795027"/>
                <a:gd name="connsiteX3" fmla="*/ 1950069 w 2976290"/>
                <a:gd name="connsiteY3" fmla="*/ 5630311 h 5795027"/>
                <a:gd name="connsiteX4" fmla="*/ 559353 w 2976290"/>
                <a:gd name="connsiteY4" fmla="*/ 4939455 h 5795027"/>
                <a:gd name="connsiteX5" fmla="*/ 0 w 2976290"/>
                <a:gd name="connsiteY5" fmla="*/ 3746068 h 5795027"/>
                <a:gd name="connsiteX6" fmla="*/ 0 w 2976290"/>
                <a:gd name="connsiteY6" fmla="*/ 3441681 h 5795027"/>
                <a:gd name="connsiteX7" fmla="*/ 0 w 2976290"/>
                <a:gd name="connsiteY7" fmla="*/ 3042471 h 5795027"/>
                <a:gd name="connsiteX8" fmla="*/ 0 w 2976290"/>
                <a:gd name="connsiteY8" fmla="*/ 2752557 h 5795027"/>
                <a:gd name="connsiteX9" fmla="*/ 0 w 2976290"/>
                <a:gd name="connsiteY9" fmla="*/ 2231503 h 5795027"/>
                <a:gd name="connsiteX10" fmla="*/ 0 w 2976290"/>
                <a:gd name="connsiteY10" fmla="*/ 2048959 h 5795027"/>
                <a:gd name="connsiteX11" fmla="*/ 559354 w 2976290"/>
                <a:gd name="connsiteY11" fmla="*/ 855573 h 5795027"/>
                <a:gd name="connsiteX12" fmla="*/ 1950071 w 2976290"/>
                <a:gd name="connsiteY12" fmla="*/ 164715 h 5795027"/>
                <a:gd name="connsiteX13" fmla="*/ 2144960 w 2976290"/>
                <a:gd name="connsiteY13" fmla="*/ 0 h 5795027"/>
                <a:gd name="connsiteX14" fmla="*/ 2332832 w 2976290"/>
                <a:gd name="connsiteY14" fmla="*/ 164715 h 5795027"/>
                <a:gd name="connsiteX15" fmla="*/ 2976290 w 2976290"/>
                <a:gd name="connsiteY15" fmla="*/ 524033 h 5795027"/>
                <a:gd name="connsiteX0" fmla="*/ 2955049 w 2987296"/>
                <a:gd name="connsiteY0" fmla="*/ 5266109 h 5795027"/>
                <a:gd name="connsiteX1" fmla="*/ 2332829 w 2987296"/>
                <a:gd name="connsiteY1" fmla="*/ 5630311 h 5795027"/>
                <a:gd name="connsiteX2" fmla="*/ 2137940 w 2987296"/>
                <a:gd name="connsiteY2" fmla="*/ 5795027 h 5795027"/>
                <a:gd name="connsiteX3" fmla="*/ 1950069 w 2987296"/>
                <a:gd name="connsiteY3" fmla="*/ 5630311 h 5795027"/>
                <a:gd name="connsiteX4" fmla="*/ 559353 w 2987296"/>
                <a:gd name="connsiteY4" fmla="*/ 4939455 h 5795027"/>
                <a:gd name="connsiteX5" fmla="*/ 0 w 2987296"/>
                <a:gd name="connsiteY5" fmla="*/ 3746068 h 5795027"/>
                <a:gd name="connsiteX6" fmla="*/ 0 w 2987296"/>
                <a:gd name="connsiteY6" fmla="*/ 3441681 h 5795027"/>
                <a:gd name="connsiteX7" fmla="*/ 0 w 2987296"/>
                <a:gd name="connsiteY7" fmla="*/ 3042471 h 5795027"/>
                <a:gd name="connsiteX8" fmla="*/ 0 w 2987296"/>
                <a:gd name="connsiteY8" fmla="*/ 2752557 h 5795027"/>
                <a:gd name="connsiteX9" fmla="*/ 0 w 2987296"/>
                <a:gd name="connsiteY9" fmla="*/ 2231503 h 5795027"/>
                <a:gd name="connsiteX10" fmla="*/ 0 w 2987296"/>
                <a:gd name="connsiteY10" fmla="*/ 2048959 h 5795027"/>
                <a:gd name="connsiteX11" fmla="*/ 559354 w 2987296"/>
                <a:gd name="connsiteY11" fmla="*/ 855573 h 5795027"/>
                <a:gd name="connsiteX12" fmla="*/ 1950071 w 2987296"/>
                <a:gd name="connsiteY12" fmla="*/ 164715 h 5795027"/>
                <a:gd name="connsiteX13" fmla="*/ 2144960 w 2987296"/>
                <a:gd name="connsiteY13" fmla="*/ 0 h 5795027"/>
                <a:gd name="connsiteX14" fmla="*/ 2332832 w 2987296"/>
                <a:gd name="connsiteY14" fmla="*/ 164715 h 5795027"/>
                <a:gd name="connsiteX15" fmla="*/ 2987296 w 2987296"/>
                <a:gd name="connsiteY15" fmla="*/ 557051 h 5795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987296" h="5795027">
                  <a:moveTo>
                    <a:pt x="2955049" y="5266109"/>
                  </a:moveTo>
                  <a:cubicBezTo>
                    <a:pt x="2737194" y="5332489"/>
                    <a:pt x="2474819" y="5542158"/>
                    <a:pt x="2332829" y="5630311"/>
                  </a:cubicBezTo>
                  <a:lnTo>
                    <a:pt x="2137940" y="5795027"/>
                  </a:lnTo>
                  <a:lnTo>
                    <a:pt x="1950069" y="5630311"/>
                  </a:lnTo>
                  <a:cubicBezTo>
                    <a:pt x="1484225" y="5270318"/>
                    <a:pt x="959280" y="5171158"/>
                    <a:pt x="559353" y="4939455"/>
                  </a:cubicBezTo>
                  <a:cubicBezTo>
                    <a:pt x="174796" y="4670559"/>
                    <a:pt x="0" y="4362177"/>
                    <a:pt x="0" y="3746068"/>
                  </a:cubicBezTo>
                  <a:lnTo>
                    <a:pt x="0" y="3441681"/>
                  </a:lnTo>
                  <a:lnTo>
                    <a:pt x="0" y="3042471"/>
                  </a:lnTo>
                  <a:lnTo>
                    <a:pt x="0" y="2752557"/>
                  </a:lnTo>
                  <a:lnTo>
                    <a:pt x="0" y="2231503"/>
                  </a:lnTo>
                  <a:lnTo>
                    <a:pt x="0" y="2048959"/>
                  </a:lnTo>
                  <a:cubicBezTo>
                    <a:pt x="0" y="1432851"/>
                    <a:pt x="174797" y="1124469"/>
                    <a:pt x="559354" y="855573"/>
                  </a:cubicBezTo>
                  <a:cubicBezTo>
                    <a:pt x="959283" y="623869"/>
                    <a:pt x="1484227" y="524709"/>
                    <a:pt x="1950071" y="164715"/>
                  </a:cubicBezTo>
                  <a:lnTo>
                    <a:pt x="2144960" y="0"/>
                  </a:lnTo>
                  <a:lnTo>
                    <a:pt x="2332832" y="164715"/>
                  </a:lnTo>
                  <a:cubicBezTo>
                    <a:pt x="2471387" y="252054"/>
                    <a:pt x="2755510" y="441908"/>
                    <a:pt x="2987296" y="557051"/>
                  </a:cubicBezTo>
                </a:path>
              </a:pathLst>
            </a:custGeom>
            <a:noFill/>
            <a:ln w="25400" cap="rnd">
              <a:solidFill>
                <a:schemeClr val="bg2">
                  <a:lumMod val="75000"/>
                  <a:alpha val="65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546BFEE-D3D9-4B18-BA88-49F7C7D266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48186" y="959587"/>
            <a:ext cx="9076329" cy="106427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DEA5BD3-1A63-4F94-ADFA-5CA2A414DE1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2148186" y="2248257"/>
            <a:ext cx="9076329" cy="3650155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21888E-6FA1-446E-A77C-7D26923F6B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08460-8B2F-4AAA-A4E2-10730069204C}" type="datetimeFigureOut">
              <a:rPr lang="en-US" smtClean="0"/>
              <a:t>10/23/2023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33313F-58CA-4397-A3B4-71B068D1E2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CC6AB3-89E2-4B6A-A5F3-3FB781C1AA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6259B-8396-46CD-AD42-FDEDA89DA2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44488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87BC2869-B8E0-44C7-801E-BA0C2C1B5E82}"/>
              </a:ext>
            </a:extLst>
          </p:cNvPr>
          <p:cNvGrpSpPr/>
          <p:nvPr/>
        </p:nvGrpSpPr>
        <p:grpSpPr>
          <a:xfrm rot="10800000">
            <a:off x="0" y="1827078"/>
            <a:ext cx="2926300" cy="5030922"/>
            <a:chOff x="9265700" y="2026"/>
            <a:chExt cx="2926300" cy="5030922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BA7CEB8F-94FA-4A87-AA80-066173AA5C57}"/>
                </a:ext>
              </a:extLst>
            </p:cNvPr>
            <p:cNvSpPr/>
            <p:nvPr/>
          </p:nvSpPr>
          <p:spPr>
            <a:xfrm>
              <a:off x="9326904" y="2026"/>
              <a:ext cx="2249810" cy="2294745"/>
            </a:xfrm>
            <a:custGeom>
              <a:avLst/>
              <a:gdLst>
                <a:gd name="connsiteX0" fmla="*/ 49162 w 2249810"/>
                <a:gd name="connsiteY0" fmla="*/ 0 h 2294745"/>
                <a:gd name="connsiteX1" fmla="*/ 2200648 w 2249810"/>
                <a:gd name="connsiteY1" fmla="*/ 0 h 2294745"/>
                <a:gd name="connsiteX2" fmla="*/ 2210105 w 2249810"/>
                <a:gd name="connsiteY2" fmla="*/ 23601 h 2294745"/>
                <a:gd name="connsiteX3" fmla="*/ 2249810 w 2249810"/>
                <a:gd name="connsiteY3" fmla="*/ 326934 h 2294745"/>
                <a:gd name="connsiteX4" fmla="*/ 2249810 w 2249810"/>
                <a:gd name="connsiteY4" fmla="*/ 422824 h 2294745"/>
                <a:gd name="connsiteX5" fmla="*/ 2249810 w 2249810"/>
                <a:gd name="connsiteY5" fmla="*/ 696534 h 2294745"/>
                <a:gd name="connsiteX6" fmla="*/ 2249810 w 2249810"/>
                <a:gd name="connsiteY6" fmla="*/ 848826 h 2294745"/>
                <a:gd name="connsiteX7" fmla="*/ 2249810 w 2249810"/>
                <a:gd name="connsiteY7" fmla="*/ 1058531 h 2294745"/>
                <a:gd name="connsiteX8" fmla="*/ 2249810 w 2249810"/>
                <a:gd name="connsiteY8" fmla="*/ 1218426 h 2294745"/>
                <a:gd name="connsiteX9" fmla="*/ 1955981 w 2249810"/>
                <a:gd name="connsiteY9" fmla="*/ 1845313 h 2294745"/>
                <a:gd name="connsiteX10" fmla="*/ 1225437 w 2249810"/>
                <a:gd name="connsiteY10" fmla="*/ 2208220 h 2294745"/>
                <a:gd name="connsiteX11" fmla="*/ 1123061 w 2249810"/>
                <a:gd name="connsiteY11" fmla="*/ 2294745 h 2294745"/>
                <a:gd name="connsiteX12" fmla="*/ 1024372 w 2249810"/>
                <a:gd name="connsiteY12" fmla="*/ 2208220 h 2294745"/>
                <a:gd name="connsiteX13" fmla="*/ 293828 w 2249810"/>
                <a:gd name="connsiteY13" fmla="*/ 1845313 h 2294745"/>
                <a:gd name="connsiteX14" fmla="*/ 0 w 2249810"/>
                <a:gd name="connsiteY14" fmla="*/ 1218426 h 2294745"/>
                <a:gd name="connsiteX15" fmla="*/ 0 w 2249810"/>
                <a:gd name="connsiteY15" fmla="*/ 1058531 h 2294745"/>
                <a:gd name="connsiteX16" fmla="*/ 0 w 2249810"/>
                <a:gd name="connsiteY16" fmla="*/ 848826 h 2294745"/>
                <a:gd name="connsiteX17" fmla="*/ 0 w 2249810"/>
                <a:gd name="connsiteY17" fmla="*/ 696534 h 2294745"/>
                <a:gd name="connsiteX18" fmla="*/ 0 w 2249810"/>
                <a:gd name="connsiteY18" fmla="*/ 422824 h 2294745"/>
                <a:gd name="connsiteX19" fmla="*/ 0 w 2249810"/>
                <a:gd name="connsiteY19" fmla="*/ 326934 h 2294745"/>
                <a:gd name="connsiteX20" fmla="*/ 39705 w 2249810"/>
                <a:gd name="connsiteY20" fmla="*/ 23601 h 2294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49810" h="2294745">
                  <a:moveTo>
                    <a:pt x="49162" y="0"/>
                  </a:moveTo>
                  <a:lnTo>
                    <a:pt x="2200648" y="0"/>
                  </a:lnTo>
                  <a:lnTo>
                    <a:pt x="2210105" y="23601"/>
                  </a:lnTo>
                  <a:cubicBezTo>
                    <a:pt x="2236898" y="106934"/>
                    <a:pt x="2249810" y="205568"/>
                    <a:pt x="2249810" y="326934"/>
                  </a:cubicBezTo>
                  <a:lnTo>
                    <a:pt x="2249810" y="422824"/>
                  </a:lnTo>
                  <a:lnTo>
                    <a:pt x="2249810" y="696534"/>
                  </a:lnTo>
                  <a:lnTo>
                    <a:pt x="2249810" y="848826"/>
                  </a:lnTo>
                  <a:lnTo>
                    <a:pt x="2249810" y="1058531"/>
                  </a:lnTo>
                  <a:lnTo>
                    <a:pt x="2249810" y="1218426"/>
                  </a:lnTo>
                  <a:cubicBezTo>
                    <a:pt x="2249810" y="1542068"/>
                    <a:pt x="2157989" y="1704061"/>
                    <a:pt x="1955981" y="1845313"/>
                  </a:cubicBezTo>
                  <a:cubicBezTo>
                    <a:pt x="1745898" y="1967026"/>
                    <a:pt x="1470144" y="2019115"/>
                    <a:pt x="1225437" y="2208220"/>
                  </a:cubicBezTo>
                  <a:lnTo>
                    <a:pt x="1123061" y="2294745"/>
                  </a:lnTo>
                  <a:lnTo>
                    <a:pt x="1024372" y="2208220"/>
                  </a:lnTo>
                  <a:cubicBezTo>
                    <a:pt x="779664" y="2019115"/>
                    <a:pt x="503910" y="1967026"/>
                    <a:pt x="293828" y="1845313"/>
                  </a:cubicBezTo>
                  <a:cubicBezTo>
                    <a:pt x="91820" y="1704061"/>
                    <a:pt x="0" y="1542068"/>
                    <a:pt x="0" y="1218426"/>
                  </a:cubicBezTo>
                  <a:lnTo>
                    <a:pt x="0" y="1058531"/>
                  </a:lnTo>
                  <a:lnTo>
                    <a:pt x="0" y="848826"/>
                  </a:lnTo>
                  <a:lnTo>
                    <a:pt x="0" y="696534"/>
                  </a:lnTo>
                  <a:lnTo>
                    <a:pt x="0" y="422824"/>
                  </a:lnTo>
                  <a:lnTo>
                    <a:pt x="0" y="326934"/>
                  </a:lnTo>
                  <a:cubicBezTo>
                    <a:pt x="0" y="205568"/>
                    <a:pt x="12912" y="106934"/>
                    <a:pt x="39705" y="23601"/>
                  </a:cubicBezTo>
                  <a:close/>
                </a:path>
              </a:pathLst>
            </a:custGeom>
            <a:solidFill>
              <a:schemeClr val="bg2">
                <a:lumMod val="75000"/>
                <a:alpha val="15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74F9817E-A26F-4D7B-82A1-FA647EE4C86F}"/>
                </a:ext>
              </a:extLst>
            </p:cNvPr>
            <p:cNvSpPr/>
            <p:nvPr/>
          </p:nvSpPr>
          <p:spPr>
            <a:xfrm>
              <a:off x="10597154" y="1907348"/>
              <a:ext cx="1594846" cy="3044131"/>
            </a:xfrm>
            <a:custGeom>
              <a:avLst/>
              <a:gdLst>
                <a:gd name="connsiteX0" fmla="*/ 1126749 w 1594846"/>
                <a:gd name="connsiteY0" fmla="*/ 0 h 3044131"/>
                <a:gd name="connsiteX1" fmla="*/ 1225438 w 1594846"/>
                <a:gd name="connsiteY1" fmla="*/ 86525 h 3044131"/>
                <a:gd name="connsiteX2" fmla="*/ 1413279 w 1594846"/>
                <a:gd name="connsiteY2" fmla="*/ 205892 h 3044131"/>
                <a:gd name="connsiteX3" fmla="*/ 1594846 w 1594846"/>
                <a:gd name="connsiteY3" fmla="*/ 289191 h 3044131"/>
                <a:gd name="connsiteX4" fmla="*/ 1594846 w 1594846"/>
                <a:gd name="connsiteY4" fmla="*/ 2754939 h 3044131"/>
                <a:gd name="connsiteX5" fmla="*/ 1413277 w 1594846"/>
                <a:gd name="connsiteY5" fmla="*/ 2838239 h 3044131"/>
                <a:gd name="connsiteX6" fmla="*/ 1225436 w 1594846"/>
                <a:gd name="connsiteY6" fmla="*/ 2957606 h 3044131"/>
                <a:gd name="connsiteX7" fmla="*/ 1123061 w 1594846"/>
                <a:gd name="connsiteY7" fmla="*/ 3044131 h 3044131"/>
                <a:gd name="connsiteX8" fmla="*/ 1024372 w 1594846"/>
                <a:gd name="connsiteY8" fmla="*/ 2957606 h 3044131"/>
                <a:gd name="connsiteX9" fmla="*/ 293828 w 1594846"/>
                <a:gd name="connsiteY9" fmla="*/ 2594699 h 3044131"/>
                <a:gd name="connsiteX10" fmla="*/ 0 w 1594846"/>
                <a:gd name="connsiteY10" fmla="*/ 1967812 h 3044131"/>
                <a:gd name="connsiteX11" fmla="*/ 0 w 1594846"/>
                <a:gd name="connsiteY11" fmla="*/ 1807917 h 3044131"/>
                <a:gd name="connsiteX12" fmla="*/ 0 w 1594846"/>
                <a:gd name="connsiteY12" fmla="*/ 1598212 h 3044131"/>
                <a:gd name="connsiteX13" fmla="*/ 0 w 1594846"/>
                <a:gd name="connsiteY13" fmla="*/ 1445920 h 3044131"/>
                <a:gd name="connsiteX14" fmla="*/ 0 w 1594846"/>
                <a:gd name="connsiteY14" fmla="*/ 1172210 h 3044131"/>
                <a:gd name="connsiteX15" fmla="*/ 0 w 1594846"/>
                <a:gd name="connsiteY15" fmla="*/ 1076320 h 3044131"/>
                <a:gd name="connsiteX16" fmla="*/ 293829 w 1594846"/>
                <a:gd name="connsiteY16" fmla="*/ 449433 h 3044131"/>
                <a:gd name="connsiteX17" fmla="*/ 1024374 w 1594846"/>
                <a:gd name="connsiteY17" fmla="*/ 86525 h 30441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94846" h="3044131">
                  <a:moveTo>
                    <a:pt x="1126749" y="0"/>
                  </a:moveTo>
                  <a:lnTo>
                    <a:pt x="1225438" y="86525"/>
                  </a:lnTo>
                  <a:cubicBezTo>
                    <a:pt x="1286615" y="133801"/>
                    <a:pt x="1349732" y="172514"/>
                    <a:pt x="1413279" y="205892"/>
                  </a:cubicBezTo>
                  <a:lnTo>
                    <a:pt x="1594846" y="289191"/>
                  </a:lnTo>
                  <a:lnTo>
                    <a:pt x="1594846" y="2754939"/>
                  </a:lnTo>
                  <a:lnTo>
                    <a:pt x="1413277" y="2838239"/>
                  </a:lnTo>
                  <a:cubicBezTo>
                    <a:pt x="1349730" y="2871617"/>
                    <a:pt x="1286613" y="2910330"/>
                    <a:pt x="1225436" y="2957606"/>
                  </a:cubicBezTo>
                  <a:lnTo>
                    <a:pt x="1123061" y="3044131"/>
                  </a:lnTo>
                  <a:lnTo>
                    <a:pt x="1024372" y="2957606"/>
                  </a:lnTo>
                  <a:cubicBezTo>
                    <a:pt x="779664" y="2768501"/>
                    <a:pt x="503910" y="2716412"/>
                    <a:pt x="293828" y="2594699"/>
                  </a:cubicBezTo>
                  <a:cubicBezTo>
                    <a:pt x="91820" y="2453447"/>
                    <a:pt x="0" y="2291454"/>
                    <a:pt x="0" y="1967812"/>
                  </a:cubicBezTo>
                  <a:lnTo>
                    <a:pt x="0" y="1807917"/>
                  </a:lnTo>
                  <a:lnTo>
                    <a:pt x="0" y="1598212"/>
                  </a:lnTo>
                  <a:lnTo>
                    <a:pt x="0" y="1445920"/>
                  </a:lnTo>
                  <a:lnTo>
                    <a:pt x="0" y="1172210"/>
                  </a:lnTo>
                  <a:lnTo>
                    <a:pt x="0" y="1076320"/>
                  </a:lnTo>
                  <a:cubicBezTo>
                    <a:pt x="0" y="752678"/>
                    <a:pt x="91821" y="590684"/>
                    <a:pt x="293829" y="449433"/>
                  </a:cubicBezTo>
                  <a:cubicBezTo>
                    <a:pt x="503912" y="327719"/>
                    <a:pt x="779665" y="275630"/>
                    <a:pt x="1024374" y="86525"/>
                  </a:cubicBezTo>
                  <a:close/>
                </a:path>
              </a:pathLst>
            </a:custGeom>
            <a:solidFill>
              <a:schemeClr val="bg2">
                <a:lumMod val="75000"/>
                <a:alpha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0E734839-B51C-4112-A4D8-DDFCB7F84A6F}"/>
                </a:ext>
              </a:extLst>
            </p:cNvPr>
            <p:cNvSpPr/>
            <p:nvPr/>
          </p:nvSpPr>
          <p:spPr>
            <a:xfrm>
              <a:off x="9265700" y="7622"/>
              <a:ext cx="2372219" cy="2371961"/>
            </a:xfrm>
            <a:custGeom>
              <a:avLst/>
              <a:gdLst>
                <a:gd name="connsiteX0" fmla="*/ 2144960 w 4282900"/>
                <a:gd name="connsiteY0" fmla="*/ 0 h 5795027"/>
                <a:gd name="connsiteX1" fmla="*/ 2332832 w 4282900"/>
                <a:gd name="connsiteY1" fmla="*/ 164715 h 5795027"/>
                <a:gd name="connsiteX2" fmla="*/ 3723546 w 4282900"/>
                <a:gd name="connsiteY2" fmla="*/ 855573 h 5795027"/>
                <a:gd name="connsiteX3" fmla="*/ 4282900 w 4282900"/>
                <a:gd name="connsiteY3" fmla="*/ 2048959 h 5795027"/>
                <a:gd name="connsiteX4" fmla="*/ 4282900 w 4282900"/>
                <a:gd name="connsiteY4" fmla="*/ 2231503 h 5795027"/>
                <a:gd name="connsiteX5" fmla="*/ 4282900 w 4282900"/>
                <a:gd name="connsiteY5" fmla="*/ 2752557 h 5795027"/>
                <a:gd name="connsiteX6" fmla="*/ 4282900 w 4282900"/>
                <a:gd name="connsiteY6" fmla="*/ 3042471 h 5795027"/>
                <a:gd name="connsiteX7" fmla="*/ 4282900 w 4282900"/>
                <a:gd name="connsiteY7" fmla="*/ 3441681 h 5795027"/>
                <a:gd name="connsiteX8" fmla="*/ 4282900 w 4282900"/>
                <a:gd name="connsiteY8" fmla="*/ 3746068 h 5795027"/>
                <a:gd name="connsiteX9" fmla="*/ 3723546 w 4282900"/>
                <a:gd name="connsiteY9" fmla="*/ 4939455 h 5795027"/>
                <a:gd name="connsiteX10" fmla="*/ 2332829 w 4282900"/>
                <a:gd name="connsiteY10" fmla="*/ 5630311 h 5795027"/>
                <a:gd name="connsiteX11" fmla="*/ 2137940 w 4282900"/>
                <a:gd name="connsiteY11" fmla="*/ 5795027 h 5795027"/>
                <a:gd name="connsiteX12" fmla="*/ 1950069 w 4282900"/>
                <a:gd name="connsiteY12" fmla="*/ 5630311 h 5795027"/>
                <a:gd name="connsiteX13" fmla="*/ 559353 w 4282900"/>
                <a:gd name="connsiteY13" fmla="*/ 4939455 h 5795027"/>
                <a:gd name="connsiteX14" fmla="*/ 0 w 4282900"/>
                <a:gd name="connsiteY14" fmla="*/ 3746068 h 5795027"/>
                <a:gd name="connsiteX15" fmla="*/ 0 w 4282900"/>
                <a:gd name="connsiteY15" fmla="*/ 3441681 h 5795027"/>
                <a:gd name="connsiteX16" fmla="*/ 0 w 4282900"/>
                <a:gd name="connsiteY16" fmla="*/ 3042471 h 5795027"/>
                <a:gd name="connsiteX17" fmla="*/ 0 w 4282900"/>
                <a:gd name="connsiteY17" fmla="*/ 2752557 h 5795027"/>
                <a:gd name="connsiteX18" fmla="*/ 0 w 4282900"/>
                <a:gd name="connsiteY18" fmla="*/ 2231503 h 5795027"/>
                <a:gd name="connsiteX19" fmla="*/ 0 w 4282900"/>
                <a:gd name="connsiteY19" fmla="*/ 2048959 h 5795027"/>
                <a:gd name="connsiteX20" fmla="*/ 559354 w 4282900"/>
                <a:gd name="connsiteY20" fmla="*/ 855573 h 5795027"/>
                <a:gd name="connsiteX21" fmla="*/ 1950071 w 4282900"/>
                <a:gd name="connsiteY21" fmla="*/ 164715 h 5795027"/>
                <a:gd name="connsiteX0" fmla="*/ 4282900 w 4447989"/>
                <a:gd name="connsiteY0" fmla="*/ 2048959 h 5795027"/>
                <a:gd name="connsiteX1" fmla="*/ 4282900 w 4447989"/>
                <a:gd name="connsiteY1" fmla="*/ 2231503 h 5795027"/>
                <a:gd name="connsiteX2" fmla="*/ 4282900 w 4447989"/>
                <a:gd name="connsiteY2" fmla="*/ 2752557 h 5795027"/>
                <a:gd name="connsiteX3" fmla="*/ 4282900 w 4447989"/>
                <a:gd name="connsiteY3" fmla="*/ 3042471 h 5795027"/>
                <a:gd name="connsiteX4" fmla="*/ 4282900 w 4447989"/>
                <a:gd name="connsiteY4" fmla="*/ 3441681 h 5795027"/>
                <a:gd name="connsiteX5" fmla="*/ 4282900 w 4447989"/>
                <a:gd name="connsiteY5" fmla="*/ 3746068 h 5795027"/>
                <a:gd name="connsiteX6" fmla="*/ 3723546 w 4447989"/>
                <a:gd name="connsiteY6" fmla="*/ 4939455 h 5795027"/>
                <a:gd name="connsiteX7" fmla="*/ 2332829 w 4447989"/>
                <a:gd name="connsiteY7" fmla="*/ 5630311 h 5795027"/>
                <a:gd name="connsiteX8" fmla="*/ 2137940 w 4447989"/>
                <a:gd name="connsiteY8" fmla="*/ 5795027 h 5795027"/>
                <a:gd name="connsiteX9" fmla="*/ 1950069 w 4447989"/>
                <a:gd name="connsiteY9" fmla="*/ 5630311 h 5795027"/>
                <a:gd name="connsiteX10" fmla="*/ 559353 w 4447989"/>
                <a:gd name="connsiteY10" fmla="*/ 4939455 h 5795027"/>
                <a:gd name="connsiteX11" fmla="*/ 0 w 4447989"/>
                <a:gd name="connsiteY11" fmla="*/ 3746068 h 5795027"/>
                <a:gd name="connsiteX12" fmla="*/ 0 w 4447989"/>
                <a:gd name="connsiteY12" fmla="*/ 3441681 h 5795027"/>
                <a:gd name="connsiteX13" fmla="*/ 0 w 4447989"/>
                <a:gd name="connsiteY13" fmla="*/ 3042471 h 5795027"/>
                <a:gd name="connsiteX14" fmla="*/ 0 w 4447989"/>
                <a:gd name="connsiteY14" fmla="*/ 2752557 h 5795027"/>
                <a:gd name="connsiteX15" fmla="*/ 0 w 4447989"/>
                <a:gd name="connsiteY15" fmla="*/ 2231503 h 5795027"/>
                <a:gd name="connsiteX16" fmla="*/ 0 w 4447989"/>
                <a:gd name="connsiteY16" fmla="*/ 2048959 h 5795027"/>
                <a:gd name="connsiteX17" fmla="*/ 559354 w 4447989"/>
                <a:gd name="connsiteY17" fmla="*/ 855573 h 5795027"/>
                <a:gd name="connsiteX18" fmla="*/ 1950071 w 4447989"/>
                <a:gd name="connsiteY18" fmla="*/ 164715 h 5795027"/>
                <a:gd name="connsiteX19" fmla="*/ 2144960 w 4447989"/>
                <a:gd name="connsiteY19" fmla="*/ 0 h 5795027"/>
                <a:gd name="connsiteX20" fmla="*/ 2332832 w 4447989"/>
                <a:gd name="connsiteY20" fmla="*/ 164715 h 5795027"/>
                <a:gd name="connsiteX21" fmla="*/ 3723546 w 4447989"/>
                <a:gd name="connsiteY21" fmla="*/ 855573 h 5795027"/>
                <a:gd name="connsiteX22" fmla="*/ 4447989 w 4447989"/>
                <a:gd name="connsiteY22" fmla="*/ 2214048 h 5795027"/>
                <a:gd name="connsiteX0" fmla="*/ 4282900 w 4282900"/>
                <a:gd name="connsiteY0" fmla="*/ 2048959 h 5795027"/>
                <a:gd name="connsiteX1" fmla="*/ 4282900 w 4282900"/>
                <a:gd name="connsiteY1" fmla="*/ 2231503 h 5795027"/>
                <a:gd name="connsiteX2" fmla="*/ 4282900 w 4282900"/>
                <a:gd name="connsiteY2" fmla="*/ 2752557 h 5795027"/>
                <a:gd name="connsiteX3" fmla="*/ 4282900 w 4282900"/>
                <a:gd name="connsiteY3" fmla="*/ 3042471 h 5795027"/>
                <a:gd name="connsiteX4" fmla="*/ 4282900 w 4282900"/>
                <a:gd name="connsiteY4" fmla="*/ 3441681 h 5795027"/>
                <a:gd name="connsiteX5" fmla="*/ 4282900 w 4282900"/>
                <a:gd name="connsiteY5" fmla="*/ 3746068 h 5795027"/>
                <a:gd name="connsiteX6" fmla="*/ 3723546 w 4282900"/>
                <a:gd name="connsiteY6" fmla="*/ 4939455 h 5795027"/>
                <a:gd name="connsiteX7" fmla="*/ 2332829 w 4282900"/>
                <a:gd name="connsiteY7" fmla="*/ 5630311 h 5795027"/>
                <a:gd name="connsiteX8" fmla="*/ 2137940 w 4282900"/>
                <a:gd name="connsiteY8" fmla="*/ 5795027 h 5795027"/>
                <a:gd name="connsiteX9" fmla="*/ 1950069 w 4282900"/>
                <a:gd name="connsiteY9" fmla="*/ 5630311 h 5795027"/>
                <a:gd name="connsiteX10" fmla="*/ 559353 w 4282900"/>
                <a:gd name="connsiteY10" fmla="*/ 4939455 h 5795027"/>
                <a:gd name="connsiteX11" fmla="*/ 0 w 4282900"/>
                <a:gd name="connsiteY11" fmla="*/ 3746068 h 5795027"/>
                <a:gd name="connsiteX12" fmla="*/ 0 w 4282900"/>
                <a:gd name="connsiteY12" fmla="*/ 3441681 h 5795027"/>
                <a:gd name="connsiteX13" fmla="*/ 0 w 4282900"/>
                <a:gd name="connsiteY13" fmla="*/ 3042471 h 5795027"/>
                <a:gd name="connsiteX14" fmla="*/ 0 w 4282900"/>
                <a:gd name="connsiteY14" fmla="*/ 2752557 h 5795027"/>
                <a:gd name="connsiteX15" fmla="*/ 0 w 4282900"/>
                <a:gd name="connsiteY15" fmla="*/ 2231503 h 5795027"/>
                <a:gd name="connsiteX16" fmla="*/ 0 w 4282900"/>
                <a:gd name="connsiteY16" fmla="*/ 2048959 h 5795027"/>
                <a:gd name="connsiteX17" fmla="*/ 559354 w 4282900"/>
                <a:gd name="connsiteY17" fmla="*/ 855573 h 5795027"/>
                <a:gd name="connsiteX18" fmla="*/ 1950071 w 4282900"/>
                <a:gd name="connsiteY18" fmla="*/ 164715 h 5795027"/>
                <a:gd name="connsiteX19" fmla="*/ 2144960 w 4282900"/>
                <a:gd name="connsiteY19" fmla="*/ 0 h 5795027"/>
                <a:gd name="connsiteX20" fmla="*/ 2332832 w 4282900"/>
                <a:gd name="connsiteY20" fmla="*/ 164715 h 5795027"/>
                <a:gd name="connsiteX21" fmla="*/ 3723546 w 4282900"/>
                <a:gd name="connsiteY21" fmla="*/ 855573 h 5795027"/>
                <a:gd name="connsiteX0" fmla="*/ 4248071 w 4282900"/>
                <a:gd name="connsiteY0" fmla="*/ 1519558 h 5795027"/>
                <a:gd name="connsiteX1" fmla="*/ 4282900 w 4282900"/>
                <a:gd name="connsiteY1" fmla="*/ 2231503 h 5795027"/>
                <a:gd name="connsiteX2" fmla="*/ 4282900 w 4282900"/>
                <a:gd name="connsiteY2" fmla="*/ 2752557 h 5795027"/>
                <a:gd name="connsiteX3" fmla="*/ 4282900 w 4282900"/>
                <a:gd name="connsiteY3" fmla="*/ 3042471 h 5795027"/>
                <a:gd name="connsiteX4" fmla="*/ 4282900 w 4282900"/>
                <a:gd name="connsiteY4" fmla="*/ 3441681 h 5795027"/>
                <a:gd name="connsiteX5" fmla="*/ 4282900 w 4282900"/>
                <a:gd name="connsiteY5" fmla="*/ 3746068 h 5795027"/>
                <a:gd name="connsiteX6" fmla="*/ 3723546 w 4282900"/>
                <a:gd name="connsiteY6" fmla="*/ 4939455 h 5795027"/>
                <a:gd name="connsiteX7" fmla="*/ 2332829 w 4282900"/>
                <a:gd name="connsiteY7" fmla="*/ 5630311 h 5795027"/>
                <a:gd name="connsiteX8" fmla="*/ 2137940 w 4282900"/>
                <a:gd name="connsiteY8" fmla="*/ 5795027 h 5795027"/>
                <a:gd name="connsiteX9" fmla="*/ 1950069 w 4282900"/>
                <a:gd name="connsiteY9" fmla="*/ 5630311 h 5795027"/>
                <a:gd name="connsiteX10" fmla="*/ 559353 w 4282900"/>
                <a:gd name="connsiteY10" fmla="*/ 4939455 h 5795027"/>
                <a:gd name="connsiteX11" fmla="*/ 0 w 4282900"/>
                <a:gd name="connsiteY11" fmla="*/ 3746068 h 5795027"/>
                <a:gd name="connsiteX12" fmla="*/ 0 w 4282900"/>
                <a:gd name="connsiteY12" fmla="*/ 3441681 h 5795027"/>
                <a:gd name="connsiteX13" fmla="*/ 0 w 4282900"/>
                <a:gd name="connsiteY13" fmla="*/ 3042471 h 5795027"/>
                <a:gd name="connsiteX14" fmla="*/ 0 w 4282900"/>
                <a:gd name="connsiteY14" fmla="*/ 2752557 h 5795027"/>
                <a:gd name="connsiteX15" fmla="*/ 0 w 4282900"/>
                <a:gd name="connsiteY15" fmla="*/ 2231503 h 5795027"/>
                <a:gd name="connsiteX16" fmla="*/ 0 w 4282900"/>
                <a:gd name="connsiteY16" fmla="*/ 2048959 h 5795027"/>
                <a:gd name="connsiteX17" fmla="*/ 559354 w 4282900"/>
                <a:gd name="connsiteY17" fmla="*/ 855573 h 5795027"/>
                <a:gd name="connsiteX18" fmla="*/ 1950071 w 4282900"/>
                <a:gd name="connsiteY18" fmla="*/ 164715 h 5795027"/>
                <a:gd name="connsiteX19" fmla="*/ 2144960 w 4282900"/>
                <a:gd name="connsiteY19" fmla="*/ 0 h 5795027"/>
                <a:gd name="connsiteX20" fmla="*/ 2332832 w 4282900"/>
                <a:gd name="connsiteY20" fmla="*/ 164715 h 5795027"/>
                <a:gd name="connsiteX21" fmla="*/ 3723546 w 4282900"/>
                <a:gd name="connsiteY21" fmla="*/ 855573 h 5795027"/>
                <a:gd name="connsiteX0" fmla="*/ 4248071 w 4292243"/>
                <a:gd name="connsiteY0" fmla="*/ 1519558 h 5795027"/>
                <a:gd name="connsiteX1" fmla="*/ 4282900 w 4292243"/>
                <a:gd name="connsiteY1" fmla="*/ 2231503 h 5795027"/>
                <a:gd name="connsiteX2" fmla="*/ 4282900 w 4292243"/>
                <a:gd name="connsiteY2" fmla="*/ 2752557 h 5795027"/>
                <a:gd name="connsiteX3" fmla="*/ 4282900 w 4292243"/>
                <a:gd name="connsiteY3" fmla="*/ 3042471 h 5795027"/>
                <a:gd name="connsiteX4" fmla="*/ 4282900 w 4292243"/>
                <a:gd name="connsiteY4" fmla="*/ 3441681 h 5795027"/>
                <a:gd name="connsiteX5" fmla="*/ 4282900 w 4292243"/>
                <a:gd name="connsiteY5" fmla="*/ 3746068 h 5795027"/>
                <a:gd name="connsiteX6" fmla="*/ 3723546 w 4292243"/>
                <a:gd name="connsiteY6" fmla="*/ 4939455 h 5795027"/>
                <a:gd name="connsiteX7" fmla="*/ 2332829 w 4292243"/>
                <a:gd name="connsiteY7" fmla="*/ 5630311 h 5795027"/>
                <a:gd name="connsiteX8" fmla="*/ 2137940 w 4292243"/>
                <a:gd name="connsiteY8" fmla="*/ 5795027 h 5795027"/>
                <a:gd name="connsiteX9" fmla="*/ 1950069 w 4292243"/>
                <a:gd name="connsiteY9" fmla="*/ 5630311 h 5795027"/>
                <a:gd name="connsiteX10" fmla="*/ 559353 w 4292243"/>
                <a:gd name="connsiteY10" fmla="*/ 4939455 h 5795027"/>
                <a:gd name="connsiteX11" fmla="*/ 0 w 4292243"/>
                <a:gd name="connsiteY11" fmla="*/ 3746068 h 5795027"/>
                <a:gd name="connsiteX12" fmla="*/ 0 w 4292243"/>
                <a:gd name="connsiteY12" fmla="*/ 3441681 h 5795027"/>
                <a:gd name="connsiteX13" fmla="*/ 0 w 4292243"/>
                <a:gd name="connsiteY13" fmla="*/ 3042471 h 5795027"/>
                <a:gd name="connsiteX14" fmla="*/ 0 w 4292243"/>
                <a:gd name="connsiteY14" fmla="*/ 2752557 h 5795027"/>
                <a:gd name="connsiteX15" fmla="*/ 0 w 4292243"/>
                <a:gd name="connsiteY15" fmla="*/ 2231503 h 5795027"/>
                <a:gd name="connsiteX16" fmla="*/ 0 w 4292243"/>
                <a:gd name="connsiteY16" fmla="*/ 2048959 h 5795027"/>
                <a:gd name="connsiteX17" fmla="*/ 559354 w 4292243"/>
                <a:gd name="connsiteY17" fmla="*/ 855573 h 5795027"/>
                <a:gd name="connsiteX18" fmla="*/ 1950071 w 4292243"/>
                <a:gd name="connsiteY18" fmla="*/ 164715 h 5795027"/>
                <a:gd name="connsiteX19" fmla="*/ 2144960 w 4292243"/>
                <a:gd name="connsiteY19" fmla="*/ 0 h 5795027"/>
                <a:gd name="connsiteX20" fmla="*/ 2332832 w 4292243"/>
                <a:gd name="connsiteY20" fmla="*/ 164715 h 5795027"/>
                <a:gd name="connsiteX21" fmla="*/ 3723546 w 4292243"/>
                <a:gd name="connsiteY21" fmla="*/ 855573 h 5795027"/>
                <a:gd name="connsiteX0" fmla="*/ 4213242 w 4282900"/>
                <a:gd name="connsiteY0" fmla="*/ 1512593 h 5795027"/>
                <a:gd name="connsiteX1" fmla="*/ 4282900 w 4282900"/>
                <a:gd name="connsiteY1" fmla="*/ 2231503 h 5795027"/>
                <a:gd name="connsiteX2" fmla="*/ 4282900 w 4282900"/>
                <a:gd name="connsiteY2" fmla="*/ 2752557 h 5795027"/>
                <a:gd name="connsiteX3" fmla="*/ 4282900 w 4282900"/>
                <a:gd name="connsiteY3" fmla="*/ 3042471 h 5795027"/>
                <a:gd name="connsiteX4" fmla="*/ 4282900 w 4282900"/>
                <a:gd name="connsiteY4" fmla="*/ 3441681 h 5795027"/>
                <a:gd name="connsiteX5" fmla="*/ 4282900 w 4282900"/>
                <a:gd name="connsiteY5" fmla="*/ 3746068 h 5795027"/>
                <a:gd name="connsiteX6" fmla="*/ 3723546 w 4282900"/>
                <a:gd name="connsiteY6" fmla="*/ 4939455 h 5795027"/>
                <a:gd name="connsiteX7" fmla="*/ 2332829 w 4282900"/>
                <a:gd name="connsiteY7" fmla="*/ 5630311 h 5795027"/>
                <a:gd name="connsiteX8" fmla="*/ 2137940 w 4282900"/>
                <a:gd name="connsiteY8" fmla="*/ 5795027 h 5795027"/>
                <a:gd name="connsiteX9" fmla="*/ 1950069 w 4282900"/>
                <a:gd name="connsiteY9" fmla="*/ 5630311 h 5795027"/>
                <a:gd name="connsiteX10" fmla="*/ 559353 w 4282900"/>
                <a:gd name="connsiteY10" fmla="*/ 4939455 h 5795027"/>
                <a:gd name="connsiteX11" fmla="*/ 0 w 4282900"/>
                <a:gd name="connsiteY11" fmla="*/ 3746068 h 5795027"/>
                <a:gd name="connsiteX12" fmla="*/ 0 w 4282900"/>
                <a:gd name="connsiteY12" fmla="*/ 3441681 h 5795027"/>
                <a:gd name="connsiteX13" fmla="*/ 0 w 4282900"/>
                <a:gd name="connsiteY13" fmla="*/ 3042471 h 5795027"/>
                <a:gd name="connsiteX14" fmla="*/ 0 w 4282900"/>
                <a:gd name="connsiteY14" fmla="*/ 2752557 h 5795027"/>
                <a:gd name="connsiteX15" fmla="*/ 0 w 4282900"/>
                <a:gd name="connsiteY15" fmla="*/ 2231503 h 5795027"/>
                <a:gd name="connsiteX16" fmla="*/ 0 w 4282900"/>
                <a:gd name="connsiteY16" fmla="*/ 2048959 h 5795027"/>
                <a:gd name="connsiteX17" fmla="*/ 559354 w 4282900"/>
                <a:gd name="connsiteY17" fmla="*/ 855573 h 5795027"/>
                <a:gd name="connsiteX18" fmla="*/ 1950071 w 4282900"/>
                <a:gd name="connsiteY18" fmla="*/ 164715 h 5795027"/>
                <a:gd name="connsiteX19" fmla="*/ 2144960 w 4282900"/>
                <a:gd name="connsiteY19" fmla="*/ 0 h 5795027"/>
                <a:gd name="connsiteX20" fmla="*/ 2332832 w 4282900"/>
                <a:gd name="connsiteY20" fmla="*/ 164715 h 5795027"/>
                <a:gd name="connsiteX21" fmla="*/ 3723546 w 4282900"/>
                <a:gd name="connsiteY21" fmla="*/ 855573 h 5795027"/>
                <a:gd name="connsiteX0" fmla="*/ 4213242 w 4282900"/>
                <a:gd name="connsiteY0" fmla="*/ 1512593 h 5795027"/>
                <a:gd name="connsiteX1" fmla="*/ 4282900 w 4282900"/>
                <a:gd name="connsiteY1" fmla="*/ 2231503 h 5795027"/>
                <a:gd name="connsiteX2" fmla="*/ 4282900 w 4282900"/>
                <a:gd name="connsiteY2" fmla="*/ 2752557 h 5795027"/>
                <a:gd name="connsiteX3" fmla="*/ 4282900 w 4282900"/>
                <a:gd name="connsiteY3" fmla="*/ 3042471 h 5795027"/>
                <a:gd name="connsiteX4" fmla="*/ 4282900 w 4282900"/>
                <a:gd name="connsiteY4" fmla="*/ 3441681 h 5795027"/>
                <a:gd name="connsiteX5" fmla="*/ 4282900 w 4282900"/>
                <a:gd name="connsiteY5" fmla="*/ 3746068 h 5795027"/>
                <a:gd name="connsiteX6" fmla="*/ 3723546 w 4282900"/>
                <a:gd name="connsiteY6" fmla="*/ 4939455 h 5795027"/>
                <a:gd name="connsiteX7" fmla="*/ 2332829 w 4282900"/>
                <a:gd name="connsiteY7" fmla="*/ 5630311 h 5795027"/>
                <a:gd name="connsiteX8" fmla="*/ 2137940 w 4282900"/>
                <a:gd name="connsiteY8" fmla="*/ 5795027 h 5795027"/>
                <a:gd name="connsiteX9" fmla="*/ 1950069 w 4282900"/>
                <a:gd name="connsiteY9" fmla="*/ 5630311 h 5795027"/>
                <a:gd name="connsiteX10" fmla="*/ 559353 w 4282900"/>
                <a:gd name="connsiteY10" fmla="*/ 4939455 h 5795027"/>
                <a:gd name="connsiteX11" fmla="*/ 0 w 4282900"/>
                <a:gd name="connsiteY11" fmla="*/ 3746068 h 5795027"/>
                <a:gd name="connsiteX12" fmla="*/ 0 w 4282900"/>
                <a:gd name="connsiteY12" fmla="*/ 3441681 h 5795027"/>
                <a:gd name="connsiteX13" fmla="*/ 0 w 4282900"/>
                <a:gd name="connsiteY13" fmla="*/ 3042471 h 5795027"/>
                <a:gd name="connsiteX14" fmla="*/ 0 w 4282900"/>
                <a:gd name="connsiteY14" fmla="*/ 2752557 h 5795027"/>
                <a:gd name="connsiteX15" fmla="*/ 0 w 4282900"/>
                <a:gd name="connsiteY15" fmla="*/ 2231503 h 5795027"/>
                <a:gd name="connsiteX16" fmla="*/ 0 w 4282900"/>
                <a:gd name="connsiteY16" fmla="*/ 2048959 h 5795027"/>
                <a:gd name="connsiteX17" fmla="*/ 559354 w 4282900"/>
                <a:gd name="connsiteY17" fmla="*/ 855573 h 5795027"/>
                <a:gd name="connsiteX18" fmla="*/ 1950071 w 4282900"/>
                <a:gd name="connsiteY18" fmla="*/ 164715 h 5795027"/>
                <a:gd name="connsiteX19" fmla="*/ 2144960 w 4282900"/>
                <a:gd name="connsiteY19" fmla="*/ 0 h 5795027"/>
                <a:gd name="connsiteX20" fmla="*/ 2332832 w 4282900"/>
                <a:gd name="connsiteY20" fmla="*/ 164715 h 5795027"/>
                <a:gd name="connsiteX0" fmla="*/ 4213242 w 4282900"/>
                <a:gd name="connsiteY0" fmla="*/ 1512593 h 5795027"/>
                <a:gd name="connsiteX1" fmla="*/ 4282900 w 4282900"/>
                <a:gd name="connsiteY1" fmla="*/ 2231503 h 5795027"/>
                <a:gd name="connsiteX2" fmla="*/ 4282900 w 4282900"/>
                <a:gd name="connsiteY2" fmla="*/ 2752557 h 5795027"/>
                <a:gd name="connsiteX3" fmla="*/ 4282900 w 4282900"/>
                <a:gd name="connsiteY3" fmla="*/ 3042471 h 5795027"/>
                <a:gd name="connsiteX4" fmla="*/ 4282900 w 4282900"/>
                <a:gd name="connsiteY4" fmla="*/ 3441681 h 5795027"/>
                <a:gd name="connsiteX5" fmla="*/ 4282900 w 4282900"/>
                <a:gd name="connsiteY5" fmla="*/ 3746068 h 5795027"/>
                <a:gd name="connsiteX6" fmla="*/ 3723546 w 4282900"/>
                <a:gd name="connsiteY6" fmla="*/ 4939455 h 5795027"/>
                <a:gd name="connsiteX7" fmla="*/ 2332829 w 4282900"/>
                <a:gd name="connsiteY7" fmla="*/ 5630311 h 5795027"/>
                <a:gd name="connsiteX8" fmla="*/ 2137940 w 4282900"/>
                <a:gd name="connsiteY8" fmla="*/ 5795027 h 5795027"/>
                <a:gd name="connsiteX9" fmla="*/ 1950069 w 4282900"/>
                <a:gd name="connsiteY9" fmla="*/ 5630311 h 5795027"/>
                <a:gd name="connsiteX10" fmla="*/ 559353 w 4282900"/>
                <a:gd name="connsiteY10" fmla="*/ 4939455 h 5795027"/>
                <a:gd name="connsiteX11" fmla="*/ 0 w 4282900"/>
                <a:gd name="connsiteY11" fmla="*/ 3746068 h 5795027"/>
                <a:gd name="connsiteX12" fmla="*/ 0 w 4282900"/>
                <a:gd name="connsiteY12" fmla="*/ 3441681 h 5795027"/>
                <a:gd name="connsiteX13" fmla="*/ 0 w 4282900"/>
                <a:gd name="connsiteY13" fmla="*/ 3042471 h 5795027"/>
                <a:gd name="connsiteX14" fmla="*/ 0 w 4282900"/>
                <a:gd name="connsiteY14" fmla="*/ 2752557 h 5795027"/>
                <a:gd name="connsiteX15" fmla="*/ 0 w 4282900"/>
                <a:gd name="connsiteY15" fmla="*/ 2231503 h 5795027"/>
                <a:gd name="connsiteX16" fmla="*/ 0 w 4282900"/>
                <a:gd name="connsiteY16" fmla="*/ 2048959 h 5795027"/>
                <a:gd name="connsiteX17" fmla="*/ 559354 w 4282900"/>
                <a:gd name="connsiteY17" fmla="*/ 855573 h 5795027"/>
                <a:gd name="connsiteX18" fmla="*/ 1950071 w 4282900"/>
                <a:gd name="connsiteY18" fmla="*/ 164715 h 5795027"/>
                <a:gd name="connsiteX19" fmla="*/ 2144960 w 4282900"/>
                <a:gd name="connsiteY19" fmla="*/ 0 h 5795027"/>
                <a:gd name="connsiteX0" fmla="*/ 4213242 w 4282900"/>
                <a:gd name="connsiteY0" fmla="*/ 1512593 h 5795027"/>
                <a:gd name="connsiteX1" fmla="*/ 4282900 w 4282900"/>
                <a:gd name="connsiteY1" fmla="*/ 2231503 h 5795027"/>
                <a:gd name="connsiteX2" fmla="*/ 4282900 w 4282900"/>
                <a:gd name="connsiteY2" fmla="*/ 2752557 h 5795027"/>
                <a:gd name="connsiteX3" fmla="*/ 4282900 w 4282900"/>
                <a:gd name="connsiteY3" fmla="*/ 3042471 h 5795027"/>
                <a:gd name="connsiteX4" fmla="*/ 4282900 w 4282900"/>
                <a:gd name="connsiteY4" fmla="*/ 3441681 h 5795027"/>
                <a:gd name="connsiteX5" fmla="*/ 4282900 w 4282900"/>
                <a:gd name="connsiteY5" fmla="*/ 3746068 h 5795027"/>
                <a:gd name="connsiteX6" fmla="*/ 3723546 w 4282900"/>
                <a:gd name="connsiteY6" fmla="*/ 4939455 h 5795027"/>
                <a:gd name="connsiteX7" fmla="*/ 2332829 w 4282900"/>
                <a:gd name="connsiteY7" fmla="*/ 5630311 h 5795027"/>
                <a:gd name="connsiteX8" fmla="*/ 2137940 w 4282900"/>
                <a:gd name="connsiteY8" fmla="*/ 5795027 h 5795027"/>
                <a:gd name="connsiteX9" fmla="*/ 1950069 w 4282900"/>
                <a:gd name="connsiteY9" fmla="*/ 5630311 h 5795027"/>
                <a:gd name="connsiteX10" fmla="*/ 559353 w 4282900"/>
                <a:gd name="connsiteY10" fmla="*/ 4939455 h 5795027"/>
                <a:gd name="connsiteX11" fmla="*/ 0 w 4282900"/>
                <a:gd name="connsiteY11" fmla="*/ 3746068 h 5795027"/>
                <a:gd name="connsiteX12" fmla="*/ 0 w 4282900"/>
                <a:gd name="connsiteY12" fmla="*/ 3441681 h 5795027"/>
                <a:gd name="connsiteX13" fmla="*/ 0 w 4282900"/>
                <a:gd name="connsiteY13" fmla="*/ 3042471 h 5795027"/>
                <a:gd name="connsiteX14" fmla="*/ 0 w 4282900"/>
                <a:gd name="connsiteY14" fmla="*/ 2752557 h 5795027"/>
                <a:gd name="connsiteX15" fmla="*/ 0 w 4282900"/>
                <a:gd name="connsiteY15" fmla="*/ 2231503 h 5795027"/>
                <a:gd name="connsiteX16" fmla="*/ 0 w 4282900"/>
                <a:gd name="connsiteY16" fmla="*/ 2048959 h 5795027"/>
                <a:gd name="connsiteX17" fmla="*/ 559354 w 4282900"/>
                <a:gd name="connsiteY17" fmla="*/ 855573 h 5795027"/>
                <a:gd name="connsiteX18" fmla="*/ 2144960 w 4282900"/>
                <a:gd name="connsiteY18" fmla="*/ 0 h 5795027"/>
                <a:gd name="connsiteX0" fmla="*/ 4213242 w 4282900"/>
                <a:gd name="connsiteY0" fmla="*/ 1512593 h 5795027"/>
                <a:gd name="connsiteX1" fmla="*/ 4282900 w 4282900"/>
                <a:gd name="connsiteY1" fmla="*/ 2231503 h 5795027"/>
                <a:gd name="connsiteX2" fmla="*/ 4282900 w 4282900"/>
                <a:gd name="connsiteY2" fmla="*/ 2752557 h 5795027"/>
                <a:gd name="connsiteX3" fmla="*/ 4282900 w 4282900"/>
                <a:gd name="connsiteY3" fmla="*/ 3042471 h 5795027"/>
                <a:gd name="connsiteX4" fmla="*/ 4282900 w 4282900"/>
                <a:gd name="connsiteY4" fmla="*/ 3441681 h 5795027"/>
                <a:gd name="connsiteX5" fmla="*/ 4282900 w 4282900"/>
                <a:gd name="connsiteY5" fmla="*/ 3746068 h 5795027"/>
                <a:gd name="connsiteX6" fmla="*/ 3723546 w 4282900"/>
                <a:gd name="connsiteY6" fmla="*/ 4939455 h 5795027"/>
                <a:gd name="connsiteX7" fmla="*/ 2332829 w 4282900"/>
                <a:gd name="connsiteY7" fmla="*/ 5630311 h 5795027"/>
                <a:gd name="connsiteX8" fmla="*/ 2137940 w 4282900"/>
                <a:gd name="connsiteY8" fmla="*/ 5795027 h 5795027"/>
                <a:gd name="connsiteX9" fmla="*/ 1950069 w 4282900"/>
                <a:gd name="connsiteY9" fmla="*/ 5630311 h 5795027"/>
                <a:gd name="connsiteX10" fmla="*/ 559353 w 4282900"/>
                <a:gd name="connsiteY10" fmla="*/ 4939455 h 5795027"/>
                <a:gd name="connsiteX11" fmla="*/ 0 w 4282900"/>
                <a:gd name="connsiteY11" fmla="*/ 3746068 h 5795027"/>
                <a:gd name="connsiteX12" fmla="*/ 0 w 4282900"/>
                <a:gd name="connsiteY12" fmla="*/ 3441681 h 5795027"/>
                <a:gd name="connsiteX13" fmla="*/ 0 w 4282900"/>
                <a:gd name="connsiteY13" fmla="*/ 3042471 h 5795027"/>
                <a:gd name="connsiteX14" fmla="*/ 0 w 4282900"/>
                <a:gd name="connsiteY14" fmla="*/ 2752557 h 5795027"/>
                <a:gd name="connsiteX15" fmla="*/ 0 w 4282900"/>
                <a:gd name="connsiteY15" fmla="*/ 2231503 h 5795027"/>
                <a:gd name="connsiteX16" fmla="*/ 0 w 4282900"/>
                <a:gd name="connsiteY16" fmla="*/ 2048959 h 5795027"/>
                <a:gd name="connsiteX17" fmla="*/ 64279 w 4282900"/>
                <a:gd name="connsiteY17" fmla="*/ 1516418 h 5795027"/>
                <a:gd name="connsiteX18" fmla="*/ 559354 w 4282900"/>
                <a:gd name="connsiteY18" fmla="*/ 855573 h 5795027"/>
                <a:gd name="connsiteX19" fmla="*/ 2144960 w 4282900"/>
                <a:gd name="connsiteY19" fmla="*/ 0 h 5795027"/>
                <a:gd name="connsiteX0" fmla="*/ 4213242 w 4282900"/>
                <a:gd name="connsiteY0" fmla="*/ 657020 h 4939454"/>
                <a:gd name="connsiteX1" fmla="*/ 4282900 w 4282900"/>
                <a:gd name="connsiteY1" fmla="*/ 1375930 h 4939454"/>
                <a:gd name="connsiteX2" fmla="*/ 4282900 w 4282900"/>
                <a:gd name="connsiteY2" fmla="*/ 1896984 h 4939454"/>
                <a:gd name="connsiteX3" fmla="*/ 4282900 w 4282900"/>
                <a:gd name="connsiteY3" fmla="*/ 2186898 h 4939454"/>
                <a:gd name="connsiteX4" fmla="*/ 4282900 w 4282900"/>
                <a:gd name="connsiteY4" fmla="*/ 2586108 h 4939454"/>
                <a:gd name="connsiteX5" fmla="*/ 4282900 w 4282900"/>
                <a:gd name="connsiteY5" fmla="*/ 2890495 h 4939454"/>
                <a:gd name="connsiteX6" fmla="*/ 3723546 w 4282900"/>
                <a:gd name="connsiteY6" fmla="*/ 4083882 h 4939454"/>
                <a:gd name="connsiteX7" fmla="*/ 2332829 w 4282900"/>
                <a:gd name="connsiteY7" fmla="*/ 4774738 h 4939454"/>
                <a:gd name="connsiteX8" fmla="*/ 2137940 w 4282900"/>
                <a:gd name="connsiteY8" fmla="*/ 4939454 h 4939454"/>
                <a:gd name="connsiteX9" fmla="*/ 1950069 w 4282900"/>
                <a:gd name="connsiteY9" fmla="*/ 4774738 h 4939454"/>
                <a:gd name="connsiteX10" fmla="*/ 559353 w 4282900"/>
                <a:gd name="connsiteY10" fmla="*/ 4083882 h 4939454"/>
                <a:gd name="connsiteX11" fmla="*/ 0 w 4282900"/>
                <a:gd name="connsiteY11" fmla="*/ 2890495 h 4939454"/>
                <a:gd name="connsiteX12" fmla="*/ 0 w 4282900"/>
                <a:gd name="connsiteY12" fmla="*/ 2586108 h 4939454"/>
                <a:gd name="connsiteX13" fmla="*/ 0 w 4282900"/>
                <a:gd name="connsiteY13" fmla="*/ 2186898 h 4939454"/>
                <a:gd name="connsiteX14" fmla="*/ 0 w 4282900"/>
                <a:gd name="connsiteY14" fmla="*/ 1896984 h 4939454"/>
                <a:gd name="connsiteX15" fmla="*/ 0 w 4282900"/>
                <a:gd name="connsiteY15" fmla="*/ 1375930 h 4939454"/>
                <a:gd name="connsiteX16" fmla="*/ 0 w 4282900"/>
                <a:gd name="connsiteY16" fmla="*/ 1193386 h 4939454"/>
                <a:gd name="connsiteX17" fmla="*/ 64279 w 4282900"/>
                <a:gd name="connsiteY17" fmla="*/ 660845 h 4939454"/>
                <a:gd name="connsiteX18" fmla="*/ 559354 w 4282900"/>
                <a:gd name="connsiteY18" fmla="*/ 0 h 4939454"/>
                <a:gd name="connsiteX0" fmla="*/ 4213242 w 4282900"/>
                <a:gd name="connsiteY0" fmla="*/ 0 h 4282434"/>
                <a:gd name="connsiteX1" fmla="*/ 4282900 w 4282900"/>
                <a:gd name="connsiteY1" fmla="*/ 718910 h 4282434"/>
                <a:gd name="connsiteX2" fmla="*/ 4282900 w 4282900"/>
                <a:gd name="connsiteY2" fmla="*/ 1239964 h 4282434"/>
                <a:gd name="connsiteX3" fmla="*/ 4282900 w 4282900"/>
                <a:gd name="connsiteY3" fmla="*/ 1529878 h 4282434"/>
                <a:gd name="connsiteX4" fmla="*/ 4282900 w 4282900"/>
                <a:gd name="connsiteY4" fmla="*/ 1929088 h 4282434"/>
                <a:gd name="connsiteX5" fmla="*/ 4282900 w 4282900"/>
                <a:gd name="connsiteY5" fmla="*/ 2233475 h 4282434"/>
                <a:gd name="connsiteX6" fmla="*/ 3723546 w 4282900"/>
                <a:gd name="connsiteY6" fmla="*/ 3426862 h 4282434"/>
                <a:gd name="connsiteX7" fmla="*/ 2332829 w 4282900"/>
                <a:gd name="connsiteY7" fmla="*/ 4117718 h 4282434"/>
                <a:gd name="connsiteX8" fmla="*/ 2137940 w 4282900"/>
                <a:gd name="connsiteY8" fmla="*/ 4282434 h 4282434"/>
                <a:gd name="connsiteX9" fmla="*/ 1950069 w 4282900"/>
                <a:gd name="connsiteY9" fmla="*/ 4117718 h 4282434"/>
                <a:gd name="connsiteX10" fmla="*/ 559353 w 4282900"/>
                <a:gd name="connsiteY10" fmla="*/ 3426862 h 4282434"/>
                <a:gd name="connsiteX11" fmla="*/ 0 w 4282900"/>
                <a:gd name="connsiteY11" fmla="*/ 2233475 h 4282434"/>
                <a:gd name="connsiteX12" fmla="*/ 0 w 4282900"/>
                <a:gd name="connsiteY12" fmla="*/ 1929088 h 4282434"/>
                <a:gd name="connsiteX13" fmla="*/ 0 w 4282900"/>
                <a:gd name="connsiteY13" fmla="*/ 1529878 h 4282434"/>
                <a:gd name="connsiteX14" fmla="*/ 0 w 4282900"/>
                <a:gd name="connsiteY14" fmla="*/ 1239964 h 4282434"/>
                <a:gd name="connsiteX15" fmla="*/ 0 w 4282900"/>
                <a:gd name="connsiteY15" fmla="*/ 718910 h 4282434"/>
                <a:gd name="connsiteX16" fmla="*/ 0 w 4282900"/>
                <a:gd name="connsiteY16" fmla="*/ 536366 h 4282434"/>
                <a:gd name="connsiteX17" fmla="*/ 64279 w 4282900"/>
                <a:gd name="connsiteY17" fmla="*/ 3825 h 4282434"/>
                <a:gd name="connsiteX0" fmla="*/ 4213242 w 4282900"/>
                <a:gd name="connsiteY0" fmla="*/ 0 h 4282434"/>
                <a:gd name="connsiteX1" fmla="*/ 4282900 w 4282900"/>
                <a:gd name="connsiteY1" fmla="*/ 718910 h 4282434"/>
                <a:gd name="connsiteX2" fmla="*/ 4282900 w 4282900"/>
                <a:gd name="connsiteY2" fmla="*/ 1239964 h 4282434"/>
                <a:gd name="connsiteX3" fmla="*/ 4282900 w 4282900"/>
                <a:gd name="connsiteY3" fmla="*/ 1529878 h 4282434"/>
                <a:gd name="connsiteX4" fmla="*/ 4282900 w 4282900"/>
                <a:gd name="connsiteY4" fmla="*/ 1929088 h 4282434"/>
                <a:gd name="connsiteX5" fmla="*/ 4282900 w 4282900"/>
                <a:gd name="connsiteY5" fmla="*/ 2233475 h 4282434"/>
                <a:gd name="connsiteX6" fmla="*/ 3723546 w 4282900"/>
                <a:gd name="connsiteY6" fmla="*/ 3426862 h 4282434"/>
                <a:gd name="connsiteX7" fmla="*/ 2332829 w 4282900"/>
                <a:gd name="connsiteY7" fmla="*/ 4117718 h 4282434"/>
                <a:gd name="connsiteX8" fmla="*/ 2137940 w 4282900"/>
                <a:gd name="connsiteY8" fmla="*/ 4282434 h 4282434"/>
                <a:gd name="connsiteX9" fmla="*/ 1950069 w 4282900"/>
                <a:gd name="connsiteY9" fmla="*/ 4117718 h 4282434"/>
                <a:gd name="connsiteX10" fmla="*/ 559353 w 4282900"/>
                <a:gd name="connsiteY10" fmla="*/ 3426862 h 4282434"/>
                <a:gd name="connsiteX11" fmla="*/ 0 w 4282900"/>
                <a:gd name="connsiteY11" fmla="*/ 2233475 h 4282434"/>
                <a:gd name="connsiteX12" fmla="*/ 0 w 4282900"/>
                <a:gd name="connsiteY12" fmla="*/ 1929088 h 4282434"/>
                <a:gd name="connsiteX13" fmla="*/ 0 w 4282900"/>
                <a:gd name="connsiteY13" fmla="*/ 1529878 h 4282434"/>
                <a:gd name="connsiteX14" fmla="*/ 0 w 4282900"/>
                <a:gd name="connsiteY14" fmla="*/ 1239964 h 4282434"/>
                <a:gd name="connsiteX15" fmla="*/ 0 w 4282900"/>
                <a:gd name="connsiteY15" fmla="*/ 718910 h 4282434"/>
                <a:gd name="connsiteX16" fmla="*/ 0 w 4282900"/>
                <a:gd name="connsiteY16" fmla="*/ 536366 h 4282434"/>
                <a:gd name="connsiteX17" fmla="*/ 64279 w 4282900"/>
                <a:gd name="connsiteY17" fmla="*/ 3825 h 42824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282900" h="4282434">
                  <a:moveTo>
                    <a:pt x="4213242" y="0"/>
                  </a:moveTo>
                  <a:cubicBezTo>
                    <a:pt x="4294511" y="306972"/>
                    <a:pt x="4271290" y="481595"/>
                    <a:pt x="4282900" y="718910"/>
                  </a:cubicBezTo>
                  <a:lnTo>
                    <a:pt x="4282900" y="1239964"/>
                  </a:lnTo>
                  <a:lnTo>
                    <a:pt x="4282900" y="1529878"/>
                  </a:lnTo>
                  <a:lnTo>
                    <a:pt x="4282900" y="1929088"/>
                  </a:lnTo>
                  <a:lnTo>
                    <a:pt x="4282900" y="2233475"/>
                  </a:lnTo>
                  <a:cubicBezTo>
                    <a:pt x="4282900" y="2849584"/>
                    <a:pt x="4108103" y="3157966"/>
                    <a:pt x="3723546" y="3426862"/>
                  </a:cubicBezTo>
                  <a:cubicBezTo>
                    <a:pt x="3323617" y="3658565"/>
                    <a:pt x="2798672" y="3757725"/>
                    <a:pt x="2332829" y="4117718"/>
                  </a:cubicBezTo>
                  <a:lnTo>
                    <a:pt x="2137940" y="4282434"/>
                  </a:lnTo>
                  <a:lnTo>
                    <a:pt x="1950069" y="4117718"/>
                  </a:lnTo>
                  <a:cubicBezTo>
                    <a:pt x="1484225" y="3757725"/>
                    <a:pt x="959280" y="3658565"/>
                    <a:pt x="559353" y="3426862"/>
                  </a:cubicBezTo>
                  <a:cubicBezTo>
                    <a:pt x="174796" y="3157966"/>
                    <a:pt x="0" y="2849584"/>
                    <a:pt x="0" y="2233475"/>
                  </a:cubicBezTo>
                  <a:lnTo>
                    <a:pt x="0" y="1929088"/>
                  </a:lnTo>
                  <a:lnTo>
                    <a:pt x="0" y="1529878"/>
                  </a:lnTo>
                  <a:lnTo>
                    <a:pt x="0" y="1239964"/>
                  </a:lnTo>
                  <a:lnTo>
                    <a:pt x="0" y="718910"/>
                  </a:lnTo>
                  <a:lnTo>
                    <a:pt x="0" y="536366"/>
                  </a:lnTo>
                  <a:cubicBezTo>
                    <a:pt x="10713" y="417185"/>
                    <a:pt x="19813" y="133066"/>
                    <a:pt x="64279" y="3825"/>
                  </a:cubicBezTo>
                </a:path>
              </a:pathLst>
            </a:custGeom>
            <a:noFill/>
            <a:ln w="25400" cap="rnd">
              <a:solidFill>
                <a:schemeClr val="bg2">
                  <a:lumMod val="75000"/>
                  <a:alpha val="65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51DFF651-C17F-4B2C-A962-32FA4958BCFA}"/>
                </a:ext>
              </a:extLst>
            </p:cNvPr>
            <p:cNvSpPr/>
            <p:nvPr/>
          </p:nvSpPr>
          <p:spPr>
            <a:xfrm>
              <a:off x="10536649" y="1823190"/>
              <a:ext cx="1654608" cy="3209758"/>
            </a:xfrm>
            <a:custGeom>
              <a:avLst/>
              <a:gdLst>
                <a:gd name="connsiteX0" fmla="*/ 2144960 w 4282900"/>
                <a:gd name="connsiteY0" fmla="*/ 0 h 5795027"/>
                <a:gd name="connsiteX1" fmla="*/ 2332832 w 4282900"/>
                <a:gd name="connsiteY1" fmla="*/ 164715 h 5795027"/>
                <a:gd name="connsiteX2" fmla="*/ 3723546 w 4282900"/>
                <a:gd name="connsiteY2" fmla="*/ 855573 h 5795027"/>
                <a:gd name="connsiteX3" fmla="*/ 4282900 w 4282900"/>
                <a:gd name="connsiteY3" fmla="*/ 2048959 h 5795027"/>
                <a:gd name="connsiteX4" fmla="*/ 4282900 w 4282900"/>
                <a:gd name="connsiteY4" fmla="*/ 2231503 h 5795027"/>
                <a:gd name="connsiteX5" fmla="*/ 4282900 w 4282900"/>
                <a:gd name="connsiteY5" fmla="*/ 2752557 h 5795027"/>
                <a:gd name="connsiteX6" fmla="*/ 4282900 w 4282900"/>
                <a:gd name="connsiteY6" fmla="*/ 3042471 h 5795027"/>
                <a:gd name="connsiteX7" fmla="*/ 4282900 w 4282900"/>
                <a:gd name="connsiteY7" fmla="*/ 3441681 h 5795027"/>
                <a:gd name="connsiteX8" fmla="*/ 4282900 w 4282900"/>
                <a:gd name="connsiteY8" fmla="*/ 3746068 h 5795027"/>
                <a:gd name="connsiteX9" fmla="*/ 3723546 w 4282900"/>
                <a:gd name="connsiteY9" fmla="*/ 4939455 h 5795027"/>
                <a:gd name="connsiteX10" fmla="*/ 2332829 w 4282900"/>
                <a:gd name="connsiteY10" fmla="*/ 5630311 h 5795027"/>
                <a:gd name="connsiteX11" fmla="*/ 2137940 w 4282900"/>
                <a:gd name="connsiteY11" fmla="*/ 5795027 h 5795027"/>
                <a:gd name="connsiteX12" fmla="*/ 1950069 w 4282900"/>
                <a:gd name="connsiteY12" fmla="*/ 5630311 h 5795027"/>
                <a:gd name="connsiteX13" fmla="*/ 559353 w 4282900"/>
                <a:gd name="connsiteY13" fmla="*/ 4939455 h 5795027"/>
                <a:gd name="connsiteX14" fmla="*/ 0 w 4282900"/>
                <a:gd name="connsiteY14" fmla="*/ 3746068 h 5795027"/>
                <a:gd name="connsiteX15" fmla="*/ 0 w 4282900"/>
                <a:gd name="connsiteY15" fmla="*/ 3441681 h 5795027"/>
                <a:gd name="connsiteX16" fmla="*/ 0 w 4282900"/>
                <a:gd name="connsiteY16" fmla="*/ 3042471 h 5795027"/>
                <a:gd name="connsiteX17" fmla="*/ 0 w 4282900"/>
                <a:gd name="connsiteY17" fmla="*/ 2752557 h 5795027"/>
                <a:gd name="connsiteX18" fmla="*/ 0 w 4282900"/>
                <a:gd name="connsiteY18" fmla="*/ 2231503 h 5795027"/>
                <a:gd name="connsiteX19" fmla="*/ 0 w 4282900"/>
                <a:gd name="connsiteY19" fmla="*/ 2048959 h 5795027"/>
                <a:gd name="connsiteX20" fmla="*/ 559354 w 4282900"/>
                <a:gd name="connsiteY20" fmla="*/ 855573 h 5795027"/>
                <a:gd name="connsiteX21" fmla="*/ 1950071 w 4282900"/>
                <a:gd name="connsiteY21" fmla="*/ 164715 h 5795027"/>
                <a:gd name="connsiteX0" fmla="*/ 2144960 w 4282900"/>
                <a:gd name="connsiteY0" fmla="*/ 0 h 5795027"/>
                <a:gd name="connsiteX1" fmla="*/ 2332832 w 4282900"/>
                <a:gd name="connsiteY1" fmla="*/ 164715 h 5795027"/>
                <a:gd name="connsiteX2" fmla="*/ 2976290 w 4282900"/>
                <a:gd name="connsiteY2" fmla="*/ 524033 h 5795027"/>
                <a:gd name="connsiteX3" fmla="*/ 3723546 w 4282900"/>
                <a:gd name="connsiteY3" fmla="*/ 855573 h 5795027"/>
                <a:gd name="connsiteX4" fmla="*/ 4282900 w 4282900"/>
                <a:gd name="connsiteY4" fmla="*/ 2048959 h 5795027"/>
                <a:gd name="connsiteX5" fmla="*/ 4282900 w 4282900"/>
                <a:gd name="connsiteY5" fmla="*/ 2231503 h 5795027"/>
                <a:gd name="connsiteX6" fmla="*/ 4282900 w 4282900"/>
                <a:gd name="connsiteY6" fmla="*/ 2752557 h 5795027"/>
                <a:gd name="connsiteX7" fmla="*/ 4282900 w 4282900"/>
                <a:gd name="connsiteY7" fmla="*/ 3042471 h 5795027"/>
                <a:gd name="connsiteX8" fmla="*/ 4282900 w 4282900"/>
                <a:gd name="connsiteY8" fmla="*/ 3441681 h 5795027"/>
                <a:gd name="connsiteX9" fmla="*/ 4282900 w 4282900"/>
                <a:gd name="connsiteY9" fmla="*/ 3746068 h 5795027"/>
                <a:gd name="connsiteX10" fmla="*/ 3723546 w 4282900"/>
                <a:gd name="connsiteY10" fmla="*/ 4939455 h 5795027"/>
                <a:gd name="connsiteX11" fmla="*/ 2332829 w 4282900"/>
                <a:gd name="connsiteY11" fmla="*/ 5630311 h 5795027"/>
                <a:gd name="connsiteX12" fmla="*/ 2137940 w 4282900"/>
                <a:gd name="connsiteY12" fmla="*/ 5795027 h 5795027"/>
                <a:gd name="connsiteX13" fmla="*/ 1950069 w 4282900"/>
                <a:gd name="connsiteY13" fmla="*/ 5630311 h 5795027"/>
                <a:gd name="connsiteX14" fmla="*/ 559353 w 4282900"/>
                <a:gd name="connsiteY14" fmla="*/ 4939455 h 5795027"/>
                <a:gd name="connsiteX15" fmla="*/ 0 w 4282900"/>
                <a:gd name="connsiteY15" fmla="*/ 3746068 h 5795027"/>
                <a:gd name="connsiteX16" fmla="*/ 0 w 4282900"/>
                <a:gd name="connsiteY16" fmla="*/ 3441681 h 5795027"/>
                <a:gd name="connsiteX17" fmla="*/ 0 w 4282900"/>
                <a:gd name="connsiteY17" fmla="*/ 3042471 h 5795027"/>
                <a:gd name="connsiteX18" fmla="*/ 0 w 4282900"/>
                <a:gd name="connsiteY18" fmla="*/ 2752557 h 5795027"/>
                <a:gd name="connsiteX19" fmla="*/ 0 w 4282900"/>
                <a:gd name="connsiteY19" fmla="*/ 2231503 h 5795027"/>
                <a:gd name="connsiteX20" fmla="*/ 0 w 4282900"/>
                <a:gd name="connsiteY20" fmla="*/ 2048959 h 5795027"/>
                <a:gd name="connsiteX21" fmla="*/ 559354 w 4282900"/>
                <a:gd name="connsiteY21" fmla="*/ 855573 h 5795027"/>
                <a:gd name="connsiteX22" fmla="*/ 1950071 w 4282900"/>
                <a:gd name="connsiteY22" fmla="*/ 164715 h 5795027"/>
                <a:gd name="connsiteX23" fmla="*/ 2144960 w 4282900"/>
                <a:gd name="connsiteY23" fmla="*/ 0 h 5795027"/>
                <a:gd name="connsiteX0" fmla="*/ 3723546 w 4282900"/>
                <a:gd name="connsiteY0" fmla="*/ 855573 h 5795027"/>
                <a:gd name="connsiteX1" fmla="*/ 4282900 w 4282900"/>
                <a:gd name="connsiteY1" fmla="*/ 2048959 h 5795027"/>
                <a:gd name="connsiteX2" fmla="*/ 4282900 w 4282900"/>
                <a:gd name="connsiteY2" fmla="*/ 2231503 h 5795027"/>
                <a:gd name="connsiteX3" fmla="*/ 4282900 w 4282900"/>
                <a:gd name="connsiteY3" fmla="*/ 2752557 h 5795027"/>
                <a:gd name="connsiteX4" fmla="*/ 4282900 w 4282900"/>
                <a:gd name="connsiteY4" fmla="*/ 3042471 h 5795027"/>
                <a:gd name="connsiteX5" fmla="*/ 4282900 w 4282900"/>
                <a:gd name="connsiteY5" fmla="*/ 3441681 h 5795027"/>
                <a:gd name="connsiteX6" fmla="*/ 4282900 w 4282900"/>
                <a:gd name="connsiteY6" fmla="*/ 3746068 h 5795027"/>
                <a:gd name="connsiteX7" fmla="*/ 3723546 w 4282900"/>
                <a:gd name="connsiteY7" fmla="*/ 4939455 h 5795027"/>
                <a:gd name="connsiteX8" fmla="*/ 2332829 w 4282900"/>
                <a:gd name="connsiteY8" fmla="*/ 5630311 h 5795027"/>
                <a:gd name="connsiteX9" fmla="*/ 2137940 w 4282900"/>
                <a:gd name="connsiteY9" fmla="*/ 5795027 h 5795027"/>
                <a:gd name="connsiteX10" fmla="*/ 1950069 w 4282900"/>
                <a:gd name="connsiteY10" fmla="*/ 5630311 h 5795027"/>
                <a:gd name="connsiteX11" fmla="*/ 559353 w 4282900"/>
                <a:gd name="connsiteY11" fmla="*/ 4939455 h 5795027"/>
                <a:gd name="connsiteX12" fmla="*/ 0 w 4282900"/>
                <a:gd name="connsiteY12" fmla="*/ 3746068 h 5795027"/>
                <a:gd name="connsiteX13" fmla="*/ 0 w 4282900"/>
                <a:gd name="connsiteY13" fmla="*/ 3441681 h 5795027"/>
                <a:gd name="connsiteX14" fmla="*/ 0 w 4282900"/>
                <a:gd name="connsiteY14" fmla="*/ 3042471 h 5795027"/>
                <a:gd name="connsiteX15" fmla="*/ 0 w 4282900"/>
                <a:gd name="connsiteY15" fmla="*/ 2752557 h 5795027"/>
                <a:gd name="connsiteX16" fmla="*/ 0 w 4282900"/>
                <a:gd name="connsiteY16" fmla="*/ 2231503 h 5795027"/>
                <a:gd name="connsiteX17" fmla="*/ 0 w 4282900"/>
                <a:gd name="connsiteY17" fmla="*/ 2048959 h 5795027"/>
                <a:gd name="connsiteX18" fmla="*/ 559354 w 4282900"/>
                <a:gd name="connsiteY18" fmla="*/ 855573 h 5795027"/>
                <a:gd name="connsiteX19" fmla="*/ 1950071 w 4282900"/>
                <a:gd name="connsiteY19" fmla="*/ 164715 h 5795027"/>
                <a:gd name="connsiteX20" fmla="*/ 2144960 w 4282900"/>
                <a:gd name="connsiteY20" fmla="*/ 0 h 5795027"/>
                <a:gd name="connsiteX21" fmla="*/ 2332832 w 4282900"/>
                <a:gd name="connsiteY21" fmla="*/ 164715 h 5795027"/>
                <a:gd name="connsiteX22" fmla="*/ 2976290 w 4282900"/>
                <a:gd name="connsiteY22" fmla="*/ 524033 h 5795027"/>
                <a:gd name="connsiteX23" fmla="*/ 3888635 w 4282900"/>
                <a:gd name="connsiteY23" fmla="*/ 1020662 h 5795027"/>
                <a:gd name="connsiteX0" fmla="*/ 4282900 w 4282900"/>
                <a:gd name="connsiteY0" fmla="*/ 2048959 h 5795027"/>
                <a:gd name="connsiteX1" fmla="*/ 4282900 w 4282900"/>
                <a:gd name="connsiteY1" fmla="*/ 2231503 h 5795027"/>
                <a:gd name="connsiteX2" fmla="*/ 4282900 w 4282900"/>
                <a:gd name="connsiteY2" fmla="*/ 2752557 h 5795027"/>
                <a:gd name="connsiteX3" fmla="*/ 4282900 w 4282900"/>
                <a:gd name="connsiteY3" fmla="*/ 3042471 h 5795027"/>
                <a:gd name="connsiteX4" fmla="*/ 4282900 w 4282900"/>
                <a:gd name="connsiteY4" fmla="*/ 3441681 h 5795027"/>
                <a:gd name="connsiteX5" fmla="*/ 4282900 w 4282900"/>
                <a:gd name="connsiteY5" fmla="*/ 3746068 h 5795027"/>
                <a:gd name="connsiteX6" fmla="*/ 3723546 w 4282900"/>
                <a:gd name="connsiteY6" fmla="*/ 4939455 h 5795027"/>
                <a:gd name="connsiteX7" fmla="*/ 2332829 w 4282900"/>
                <a:gd name="connsiteY7" fmla="*/ 5630311 h 5795027"/>
                <a:gd name="connsiteX8" fmla="*/ 2137940 w 4282900"/>
                <a:gd name="connsiteY8" fmla="*/ 5795027 h 5795027"/>
                <a:gd name="connsiteX9" fmla="*/ 1950069 w 4282900"/>
                <a:gd name="connsiteY9" fmla="*/ 5630311 h 5795027"/>
                <a:gd name="connsiteX10" fmla="*/ 559353 w 4282900"/>
                <a:gd name="connsiteY10" fmla="*/ 4939455 h 5795027"/>
                <a:gd name="connsiteX11" fmla="*/ 0 w 4282900"/>
                <a:gd name="connsiteY11" fmla="*/ 3746068 h 5795027"/>
                <a:gd name="connsiteX12" fmla="*/ 0 w 4282900"/>
                <a:gd name="connsiteY12" fmla="*/ 3441681 h 5795027"/>
                <a:gd name="connsiteX13" fmla="*/ 0 w 4282900"/>
                <a:gd name="connsiteY13" fmla="*/ 3042471 h 5795027"/>
                <a:gd name="connsiteX14" fmla="*/ 0 w 4282900"/>
                <a:gd name="connsiteY14" fmla="*/ 2752557 h 5795027"/>
                <a:gd name="connsiteX15" fmla="*/ 0 w 4282900"/>
                <a:gd name="connsiteY15" fmla="*/ 2231503 h 5795027"/>
                <a:gd name="connsiteX16" fmla="*/ 0 w 4282900"/>
                <a:gd name="connsiteY16" fmla="*/ 2048959 h 5795027"/>
                <a:gd name="connsiteX17" fmla="*/ 559354 w 4282900"/>
                <a:gd name="connsiteY17" fmla="*/ 855573 h 5795027"/>
                <a:gd name="connsiteX18" fmla="*/ 1950071 w 4282900"/>
                <a:gd name="connsiteY18" fmla="*/ 164715 h 5795027"/>
                <a:gd name="connsiteX19" fmla="*/ 2144960 w 4282900"/>
                <a:gd name="connsiteY19" fmla="*/ 0 h 5795027"/>
                <a:gd name="connsiteX20" fmla="*/ 2332832 w 4282900"/>
                <a:gd name="connsiteY20" fmla="*/ 164715 h 5795027"/>
                <a:gd name="connsiteX21" fmla="*/ 2976290 w 4282900"/>
                <a:gd name="connsiteY21" fmla="*/ 524033 h 5795027"/>
                <a:gd name="connsiteX22" fmla="*/ 3888635 w 4282900"/>
                <a:gd name="connsiteY22" fmla="*/ 1020662 h 5795027"/>
                <a:gd name="connsiteX0" fmla="*/ 4282900 w 4282900"/>
                <a:gd name="connsiteY0" fmla="*/ 2048959 h 5795027"/>
                <a:gd name="connsiteX1" fmla="*/ 4282900 w 4282900"/>
                <a:gd name="connsiteY1" fmla="*/ 2231503 h 5795027"/>
                <a:gd name="connsiteX2" fmla="*/ 4282900 w 4282900"/>
                <a:gd name="connsiteY2" fmla="*/ 2752557 h 5795027"/>
                <a:gd name="connsiteX3" fmla="*/ 4282900 w 4282900"/>
                <a:gd name="connsiteY3" fmla="*/ 3042471 h 5795027"/>
                <a:gd name="connsiteX4" fmla="*/ 4282900 w 4282900"/>
                <a:gd name="connsiteY4" fmla="*/ 3441681 h 5795027"/>
                <a:gd name="connsiteX5" fmla="*/ 4282900 w 4282900"/>
                <a:gd name="connsiteY5" fmla="*/ 3746068 h 5795027"/>
                <a:gd name="connsiteX6" fmla="*/ 3723546 w 4282900"/>
                <a:gd name="connsiteY6" fmla="*/ 4939455 h 5795027"/>
                <a:gd name="connsiteX7" fmla="*/ 2332829 w 4282900"/>
                <a:gd name="connsiteY7" fmla="*/ 5630311 h 5795027"/>
                <a:gd name="connsiteX8" fmla="*/ 2137940 w 4282900"/>
                <a:gd name="connsiteY8" fmla="*/ 5795027 h 5795027"/>
                <a:gd name="connsiteX9" fmla="*/ 1950069 w 4282900"/>
                <a:gd name="connsiteY9" fmla="*/ 5630311 h 5795027"/>
                <a:gd name="connsiteX10" fmla="*/ 559353 w 4282900"/>
                <a:gd name="connsiteY10" fmla="*/ 4939455 h 5795027"/>
                <a:gd name="connsiteX11" fmla="*/ 0 w 4282900"/>
                <a:gd name="connsiteY11" fmla="*/ 3746068 h 5795027"/>
                <a:gd name="connsiteX12" fmla="*/ 0 w 4282900"/>
                <a:gd name="connsiteY12" fmla="*/ 3441681 h 5795027"/>
                <a:gd name="connsiteX13" fmla="*/ 0 w 4282900"/>
                <a:gd name="connsiteY13" fmla="*/ 3042471 h 5795027"/>
                <a:gd name="connsiteX14" fmla="*/ 0 w 4282900"/>
                <a:gd name="connsiteY14" fmla="*/ 2752557 h 5795027"/>
                <a:gd name="connsiteX15" fmla="*/ 0 w 4282900"/>
                <a:gd name="connsiteY15" fmla="*/ 2231503 h 5795027"/>
                <a:gd name="connsiteX16" fmla="*/ 0 w 4282900"/>
                <a:gd name="connsiteY16" fmla="*/ 2048959 h 5795027"/>
                <a:gd name="connsiteX17" fmla="*/ 559354 w 4282900"/>
                <a:gd name="connsiteY17" fmla="*/ 855573 h 5795027"/>
                <a:gd name="connsiteX18" fmla="*/ 1950071 w 4282900"/>
                <a:gd name="connsiteY18" fmla="*/ 164715 h 5795027"/>
                <a:gd name="connsiteX19" fmla="*/ 2144960 w 4282900"/>
                <a:gd name="connsiteY19" fmla="*/ 0 h 5795027"/>
                <a:gd name="connsiteX20" fmla="*/ 2332832 w 4282900"/>
                <a:gd name="connsiteY20" fmla="*/ 164715 h 5795027"/>
                <a:gd name="connsiteX21" fmla="*/ 2976290 w 4282900"/>
                <a:gd name="connsiteY21" fmla="*/ 524033 h 5795027"/>
                <a:gd name="connsiteX0" fmla="*/ 4282900 w 4282900"/>
                <a:gd name="connsiteY0" fmla="*/ 2231503 h 5795027"/>
                <a:gd name="connsiteX1" fmla="*/ 4282900 w 4282900"/>
                <a:gd name="connsiteY1" fmla="*/ 2752557 h 5795027"/>
                <a:gd name="connsiteX2" fmla="*/ 4282900 w 4282900"/>
                <a:gd name="connsiteY2" fmla="*/ 3042471 h 5795027"/>
                <a:gd name="connsiteX3" fmla="*/ 4282900 w 4282900"/>
                <a:gd name="connsiteY3" fmla="*/ 3441681 h 5795027"/>
                <a:gd name="connsiteX4" fmla="*/ 4282900 w 4282900"/>
                <a:gd name="connsiteY4" fmla="*/ 3746068 h 5795027"/>
                <a:gd name="connsiteX5" fmla="*/ 3723546 w 4282900"/>
                <a:gd name="connsiteY5" fmla="*/ 4939455 h 5795027"/>
                <a:gd name="connsiteX6" fmla="*/ 2332829 w 4282900"/>
                <a:gd name="connsiteY6" fmla="*/ 5630311 h 5795027"/>
                <a:gd name="connsiteX7" fmla="*/ 2137940 w 4282900"/>
                <a:gd name="connsiteY7" fmla="*/ 5795027 h 5795027"/>
                <a:gd name="connsiteX8" fmla="*/ 1950069 w 4282900"/>
                <a:gd name="connsiteY8" fmla="*/ 5630311 h 5795027"/>
                <a:gd name="connsiteX9" fmla="*/ 559353 w 4282900"/>
                <a:gd name="connsiteY9" fmla="*/ 4939455 h 5795027"/>
                <a:gd name="connsiteX10" fmla="*/ 0 w 4282900"/>
                <a:gd name="connsiteY10" fmla="*/ 3746068 h 5795027"/>
                <a:gd name="connsiteX11" fmla="*/ 0 w 4282900"/>
                <a:gd name="connsiteY11" fmla="*/ 3441681 h 5795027"/>
                <a:gd name="connsiteX12" fmla="*/ 0 w 4282900"/>
                <a:gd name="connsiteY12" fmla="*/ 3042471 h 5795027"/>
                <a:gd name="connsiteX13" fmla="*/ 0 w 4282900"/>
                <a:gd name="connsiteY13" fmla="*/ 2752557 h 5795027"/>
                <a:gd name="connsiteX14" fmla="*/ 0 w 4282900"/>
                <a:gd name="connsiteY14" fmla="*/ 2231503 h 5795027"/>
                <a:gd name="connsiteX15" fmla="*/ 0 w 4282900"/>
                <a:gd name="connsiteY15" fmla="*/ 2048959 h 5795027"/>
                <a:gd name="connsiteX16" fmla="*/ 559354 w 4282900"/>
                <a:gd name="connsiteY16" fmla="*/ 855573 h 5795027"/>
                <a:gd name="connsiteX17" fmla="*/ 1950071 w 4282900"/>
                <a:gd name="connsiteY17" fmla="*/ 164715 h 5795027"/>
                <a:gd name="connsiteX18" fmla="*/ 2144960 w 4282900"/>
                <a:gd name="connsiteY18" fmla="*/ 0 h 5795027"/>
                <a:gd name="connsiteX19" fmla="*/ 2332832 w 4282900"/>
                <a:gd name="connsiteY19" fmla="*/ 164715 h 5795027"/>
                <a:gd name="connsiteX20" fmla="*/ 2976290 w 4282900"/>
                <a:gd name="connsiteY20" fmla="*/ 524033 h 5795027"/>
                <a:gd name="connsiteX0" fmla="*/ 4282900 w 4282900"/>
                <a:gd name="connsiteY0" fmla="*/ 2752557 h 5795027"/>
                <a:gd name="connsiteX1" fmla="*/ 4282900 w 4282900"/>
                <a:gd name="connsiteY1" fmla="*/ 3042471 h 5795027"/>
                <a:gd name="connsiteX2" fmla="*/ 4282900 w 4282900"/>
                <a:gd name="connsiteY2" fmla="*/ 3441681 h 5795027"/>
                <a:gd name="connsiteX3" fmla="*/ 4282900 w 4282900"/>
                <a:gd name="connsiteY3" fmla="*/ 3746068 h 5795027"/>
                <a:gd name="connsiteX4" fmla="*/ 3723546 w 4282900"/>
                <a:gd name="connsiteY4" fmla="*/ 4939455 h 5795027"/>
                <a:gd name="connsiteX5" fmla="*/ 2332829 w 4282900"/>
                <a:gd name="connsiteY5" fmla="*/ 5630311 h 5795027"/>
                <a:gd name="connsiteX6" fmla="*/ 2137940 w 4282900"/>
                <a:gd name="connsiteY6" fmla="*/ 5795027 h 5795027"/>
                <a:gd name="connsiteX7" fmla="*/ 1950069 w 4282900"/>
                <a:gd name="connsiteY7" fmla="*/ 5630311 h 5795027"/>
                <a:gd name="connsiteX8" fmla="*/ 559353 w 4282900"/>
                <a:gd name="connsiteY8" fmla="*/ 4939455 h 5795027"/>
                <a:gd name="connsiteX9" fmla="*/ 0 w 4282900"/>
                <a:gd name="connsiteY9" fmla="*/ 3746068 h 5795027"/>
                <a:gd name="connsiteX10" fmla="*/ 0 w 4282900"/>
                <a:gd name="connsiteY10" fmla="*/ 3441681 h 5795027"/>
                <a:gd name="connsiteX11" fmla="*/ 0 w 4282900"/>
                <a:gd name="connsiteY11" fmla="*/ 3042471 h 5795027"/>
                <a:gd name="connsiteX12" fmla="*/ 0 w 4282900"/>
                <a:gd name="connsiteY12" fmla="*/ 2752557 h 5795027"/>
                <a:gd name="connsiteX13" fmla="*/ 0 w 4282900"/>
                <a:gd name="connsiteY13" fmla="*/ 2231503 h 5795027"/>
                <a:gd name="connsiteX14" fmla="*/ 0 w 4282900"/>
                <a:gd name="connsiteY14" fmla="*/ 2048959 h 5795027"/>
                <a:gd name="connsiteX15" fmla="*/ 559354 w 4282900"/>
                <a:gd name="connsiteY15" fmla="*/ 855573 h 5795027"/>
                <a:gd name="connsiteX16" fmla="*/ 1950071 w 4282900"/>
                <a:gd name="connsiteY16" fmla="*/ 164715 h 5795027"/>
                <a:gd name="connsiteX17" fmla="*/ 2144960 w 4282900"/>
                <a:gd name="connsiteY17" fmla="*/ 0 h 5795027"/>
                <a:gd name="connsiteX18" fmla="*/ 2332832 w 4282900"/>
                <a:gd name="connsiteY18" fmla="*/ 164715 h 5795027"/>
                <a:gd name="connsiteX19" fmla="*/ 2976290 w 4282900"/>
                <a:gd name="connsiteY19" fmla="*/ 524033 h 5795027"/>
                <a:gd name="connsiteX0" fmla="*/ 4282900 w 4282900"/>
                <a:gd name="connsiteY0" fmla="*/ 3042471 h 5795027"/>
                <a:gd name="connsiteX1" fmla="*/ 4282900 w 4282900"/>
                <a:gd name="connsiteY1" fmla="*/ 3441681 h 5795027"/>
                <a:gd name="connsiteX2" fmla="*/ 4282900 w 4282900"/>
                <a:gd name="connsiteY2" fmla="*/ 3746068 h 5795027"/>
                <a:gd name="connsiteX3" fmla="*/ 3723546 w 4282900"/>
                <a:gd name="connsiteY3" fmla="*/ 4939455 h 5795027"/>
                <a:gd name="connsiteX4" fmla="*/ 2332829 w 4282900"/>
                <a:gd name="connsiteY4" fmla="*/ 5630311 h 5795027"/>
                <a:gd name="connsiteX5" fmla="*/ 2137940 w 4282900"/>
                <a:gd name="connsiteY5" fmla="*/ 5795027 h 5795027"/>
                <a:gd name="connsiteX6" fmla="*/ 1950069 w 4282900"/>
                <a:gd name="connsiteY6" fmla="*/ 5630311 h 5795027"/>
                <a:gd name="connsiteX7" fmla="*/ 559353 w 4282900"/>
                <a:gd name="connsiteY7" fmla="*/ 4939455 h 5795027"/>
                <a:gd name="connsiteX8" fmla="*/ 0 w 4282900"/>
                <a:gd name="connsiteY8" fmla="*/ 3746068 h 5795027"/>
                <a:gd name="connsiteX9" fmla="*/ 0 w 4282900"/>
                <a:gd name="connsiteY9" fmla="*/ 3441681 h 5795027"/>
                <a:gd name="connsiteX10" fmla="*/ 0 w 4282900"/>
                <a:gd name="connsiteY10" fmla="*/ 3042471 h 5795027"/>
                <a:gd name="connsiteX11" fmla="*/ 0 w 4282900"/>
                <a:gd name="connsiteY11" fmla="*/ 2752557 h 5795027"/>
                <a:gd name="connsiteX12" fmla="*/ 0 w 4282900"/>
                <a:gd name="connsiteY12" fmla="*/ 2231503 h 5795027"/>
                <a:gd name="connsiteX13" fmla="*/ 0 w 4282900"/>
                <a:gd name="connsiteY13" fmla="*/ 2048959 h 5795027"/>
                <a:gd name="connsiteX14" fmla="*/ 559354 w 4282900"/>
                <a:gd name="connsiteY14" fmla="*/ 855573 h 5795027"/>
                <a:gd name="connsiteX15" fmla="*/ 1950071 w 4282900"/>
                <a:gd name="connsiteY15" fmla="*/ 164715 h 5795027"/>
                <a:gd name="connsiteX16" fmla="*/ 2144960 w 4282900"/>
                <a:gd name="connsiteY16" fmla="*/ 0 h 5795027"/>
                <a:gd name="connsiteX17" fmla="*/ 2332832 w 4282900"/>
                <a:gd name="connsiteY17" fmla="*/ 164715 h 5795027"/>
                <a:gd name="connsiteX18" fmla="*/ 2976290 w 4282900"/>
                <a:gd name="connsiteY18" fmla="*/ 524033 h 5795027"/>
                <a:gd name="connsiteX0" fmla="*/ 4282900 w 4282900"/>
                <a:gd name="connsiteY0" fmla="*/ 3441681 h 5795027"/>
                <a:gd name="connsiteX1" fmla="*/ 4282900 w 4282900"/>
                <a:gd name="connsiteY1" fmla="*/ 3746068 h 5795027"/>
                <a:gd name="connsiteX2" fmla="*/ 3723546 w 4282900"/>
                <a:gd name="connsiteY2" fmla="*/ 4939455 h 5795027"/>
                <a:gd name="connsiteX3" fmla="*/ 2332829 w 4282900"/>
                <a:gd name="connsiteY3" fmla="*/ 5630311 h 5795027"/>
                <a:gd name="connsiteX4" fmla="*/ 2137940 w 4282900"/>
                <a:gd name="connsiteY4" fmla="*/ 5795027 h 5795027"/>
                <a:gd name="connsiteX5" fmla="*/ 1950069 w 4282900"/>
                <a:gd name="connsiteY5" fmla="*/ 5630311 h 5795027"/>
                <a:gd name="connsiteX6" fmla="*/ 559353 w 4282900"/>
                <a:gd name="connsiteY6" fmla="*/ 4939455 h 5795027"/>
                <a:gd name="connsiteX7" fmla="*/ 0 w 4282900"/>
                <a:gd name="connsiteY7" fmla="*/ 3746068 h 5795027"/>
                <a:gd name="connsiteX8" fmla="*/ 0 w 4282900"/>
                <a:gd name="connsiteY8" fmla="*/ 3441681 h 5795027"/>
                <a:gd name="connsiteX9" fmla="*/ 0 w 4282900"/>
                <a:gd name="connsiteY9" fmla="*/ 3042471 h 5795027"/>
                <a:gd name="connsiteX10" fmla="*/ 0 w 4282900"/>
                <a:gd name="connsiteY10" fmla="*/ 2752557 h 5795027"/>
                <a:gd name="connsiteX11" fmla="*/ 0 w 4282900"/>
                <a:gd name="connsiteY11" fmla="*/ 2231503 h 5795027"/>
                <a:gd name="connsiteX12" fmla="*/ 0 w 4282900"/>
                <a:gd name="connsiteY12" fmla="*/ 2048959 h 5795027"/>
                <a:gd name="connsiteX13" fmla="*/ 559354 w 4282900"/>
                <a:gd name="connsiteY13" fmla="*/ 855573 h 5795027"/>
                <a:gd name="connsiteX14" fmla="*/ 1950071 w 4282900"/>
                <a:gd name="connsiteY14" fmla="*/ 164715 h 5795027"/>
                <a:gd name="connsiteX15" fmla="*/ 2144960 w 4282900"/>
                <a:gd name="connsiteY15" fmla="*/ 0 h 5795027"/>
                <a:gd name="connsiteX16" fmla="*/ 2332832 w 4282900"/>
                <a:gd name="connsiteY16" fmla="*/ 164715 h 5795027"/>
                <a:gd name="connsiteX17" fmla="*/ 2976290 w 4282900"/>
                <a:gd name="connsiteY17" fmla="*/ 524033 h 5795027"/>
                <a:gd name="connsiteX0" fmla="*/ 4282900 w 4282900"/>
                <a:gd name="connsiteY0" fmla="*/ 3441681 h 5795027"/>
                <a:gd name="connsiteX1" fmla="*/ 3723546 w 4282900"/>
                <a:gd name="connsiteY1" fmla="*/ 4939455 h 5795027"/>
                <a:gd name="connsiteX2" fmla="*/ 2332829 w 4282900"/>
                <a:gd name="connsiteY2" fmla="*/ 5630311 h 5795027"/>
                <a:gd name="connsiteX3" fmla="*/ 2137940 w 4282900"/>
                <a:gd name="connsiteY3" fmla="*/ 5795027 h 5795027"/>
                <a:gd name="connsiteX4" fmla="*/ 1950069 w 4282900"/>
                <a:gd name="connsiteY4" fmla="*/ 5630311 h 5795027"/>
                <a:gd name="connsiteX5" fmla="*/ 559353 w 4282900"/>
                <a:gd name="connsiteY5" fmla="*/ 4939455 h 5795027"/>
                <a:gd name="connsiteX6" fmla="*/ 0 w 4282900"/>
                <a:gd name="connsiteY6" fmla="*/ 3746068 h 5795027"/>
                <a:gd name="connsiteX7" fmla="*/ 0 w 4282900"/>
                <a:gd name="connsiteY7" fmla="*/ 3441681 h 5795027"/>
                <a:gd name="connsiteX8" fmla="*/ 0 w 4282900"/>
                <a:gd name="connsiteY8" fmla="*/ 3042471 h 5795027"/>
                <a:gd name="connsiteX9" fmla="*/ 0 w 4282900"/>
                <a:gd name="connsiteY9" fmla="*/ 2752557 h 5795027"/>
                <a:gd name="connsiteX10" fmla="*/ 0 w 4282900"/>
                <a:gd name="connsiteY10" fmla="*/ 2231503 h 5795027"/>
                <a:gd name="connsiteX11" fmla="*/ 0 w 4282900"/>
                <a:gd name="connsiteY11" fmla="*/ 2048959 h 5795027"/>
                <a:gd name="connsiteX12" fmla="*/ 559354 w 4282900"/>
                <a:gd name="connsiteY12" fmla="*/ 855573 h 5795027"/>
                <a:gd name="connsiteX13" fmla="*/ 1950071 w 4282900"/>
                <a:gd name="connsiteY13" fmla="*/ 164715 h 5795027"/>
                <a:gd name="connsiteX14" fmla="*/ 2144960 w 4282900"/>
                <a:gd name="connsiteY14" fmla="*/ 0 h 5795027"/>
                <a:gd name="connsiteX15" fmla="*/ 2332832 w 4282900"/>
                <a:gd name="connsiteY15" fmla="*/ 164715 h 5795027"/>
                <a:gd name="connsiteX16" fmla="*/ 2976290 w 4282900"/>
                <a:gd name="connsiteY16" fmla="*/ 524033 h 5795027"/>
                <a:gd name="connsiteX0" fmla="*/ 3723546 w 3723546"/>
                <a:gd name="connsiteY0" fmla="*/ 4939455 h 5795027"/>
                <a:gd name="connsiteX1" fmla="*/ 2332829 w 3723546"/>
                <a:gd name="connsiteY1" fmla="*/ 5630311 h 5795027"/>
                <a:gd name="connsiteX2" fmla="*/ 2137940 w 3723546"/>
                <a:gd name="connsiteY2" fmla="*/ 5795027 h 5795027"/>
                <a:gd name="connsiteX3" fmla="*/ 1950069 w 3723546"/>
                <a:gd name="connsiteY3" fmla="*/ 5630311 h 5795027"/>
                <a:gd name="connsiteX4" fmla="*/ 559353 w 3723546"/>
                <a:gd name="connsiteY4" fmla="*/ 4939455 h 5795027"/>
                <a:gd name="connsiteX5" fmla="*/ 0 w 3723546"/>
                <a:gd name="connsiteY5" fmla="*/ 3746068 h 5795027"/>
                <a:gd name="connsiteX6" fmla="*/ 0 w 3723546"/>
                <a:gd name="connsiteY6" fmla="*/ 3441681 h 5795027"/>
                <a:gd name="connsiteX7" fmla="*/ 0 w 3723546"/>
                <a:gd name="connsiteY7" fmla="*/ 3042471 h 5795027"/>
                <a:gd name="connsiteX8" fmla="*/ 0 w 3723546"/>
                <a:gd name="connsiteY8" fmla="*/ 2752557 h 5795027"/>
                <a:gd name="connsiteX9" fmla="*/ 0 w 3723546"/>
                <a:gd name="connsiteY9" fmla="*/ 2231503 h 5795027"/>
                <a:gd name="connsiteX10" fmla="*/ 0 w 3723546"/>
                <a:gd name="connsiteY10" fmla="*/ 2048959 h 5795027"/>
                <a:gd name="connsiteX11" fmla="*/ 559354 w 3723546"/>
                <a:gd name="connsiteY11" fmla="*/ 855573 h 5795027"/>
                <a:gd name="connsiteX12" fmla="*/ 1950071 w 3723546"/>
                <a:gd name="connsiteY12" fmla="*/ 164715 h 5795027"/>
                <a:gd name="connsiteX13" fmla="*/ 2144960 w 3723546"/>
                <a:gd name="connsiteY13" fmla="*/ 0 h 5795027"/>
                <a:gd name="connsiteX14" fmla="*/ 2332832 w 3723546"/>
                <a:gd name="connsiteY14" fmla="*/ 164715 h 5795027"/>
                <a:gd name="connsiteX15" fmla="*/ 2976290 w 3723546"/>
                <a:gd name="connsiteY15" fmla="*/ 524033 h 5795027"/>
                <a:gd name="connsiteX0" fmla="*/ 3723546 w 3723546"/>
                <a:gd name="connsiteY0" fmla="*/ 4939455 h 5795027"/>
                <a:gd name="connsiteX1" fmla="*/ 2989878 w 3723546"/>
                <a:gd name="connsiteY1" fmla="*/ 5266109 h 5795027"/>
                <a:gd name="connsiteX2" fmla="*/ 2332829 w 3723546"/>
                <a:gd name="connsiteY2" fmla="*/ 5630311 h 5795027"/>
                <a:gd name="connsiteX3" fmla="*/ 2137940 w 3723546"/>
                <a:gd name="connsiteY3" fmla="*/ 5795027 h 5795027"/>
                <a:gd name="connsiteX4" fmla="*/ 1950069 w 3723546"/>
                <a:gd name="connsiteY4" fmla="*/ 5630311 h 5795027"/>
                <a:gd name="connsiteX5" fmla="*/ 559353 w 3723546"/>
                <a:gd name="connsiteY5" fmla="*/ 4939455 h 5795027"/>
                <a:gd name="connsiteX6" fmla="*/ 0 w 3723546"/>
                <a:gd name="connsiteY6" fmla="*/ 3746068 h 5795027"/>
                <a:gd name="connsiteX7" fmla="*/ 0 w 3723546"/>
                <a:gd name="connsiteY7" fmla="*/ 3441681 h 5795027"/>
                <a:gd name="connsiteX8" fmla="*/ 0 w 3723546"/>
                <a:gd name="connsiteY8" fmla="*/ 3042471 h 5795027"/>
                <a:gd name="connsiteX9" fmla="*/ 0 w 3723546"/>
                <a:gd name="connsiteY9" fmla="*/ 2752557 h 5795027"/>
                <a:gd name="connsiteX10" fmla="*/ 0 w 3723546"/>
                <a:gd name="connsiteY10" fmla="*/ 2231503 h 5795027"/>
                <a:gd name="connsiteX11" fmla="*/ 0 w 3723546"/>
                <a:gd name="connsiteY11" fmla="*/ 2048959 h 5795027"/>
                <a:gd name="connsiteX12" fmla="*/ 559354 w 3723546"/>
                <a:gd name="connsiteY12" fmla="*/ 855573 h 5795027"/>
                <a:gd name="connsiteX13" fmla="*/ 1950071 w 3723546"/>
                <a:gd name="connsiteY13" fmla="*/ 164715 h 5795027"/>
                <a:gd name="connsiteX14" fmla="*/ 2144960 w 3723546"/>
                <a:gd name="connsiteY14" fmla="*/ 0 h 5795027"/>
                <a:gd name="connsiteX15" fmla="*/ 2332832 w 3723546"/>
                <a:gd name="connsiteY15" fmla="*/ 164715 h 5795027"/>
                <a:gd name="connsiteX16" fmla="*/ 2976290 w 3723546"/>
                <a:gd name="connsiteY16" fmla="*/ 524033 h 5795027"/>
                <a:gd name="connsiteX0" fmla="*/ 2989878 w 2989878"/>
                <a:gd name="connsiteY0" fmla="*/ 5266109 h 5795027"/>
                <a:gd name="connsiteX1" fmla="*/ 2332829 w 2989878"/>
                <a:gd name="connsiteY1" fmla="*/ 5630311 h 5795027"/>
                <a:gd name="connsiteX2" fmla="*/ 2137940 w 2989878"/>
                <a:gd name="connsiteY2" fmla="*/ 5795027 h 5795027"/>
                <a:gd name="connsiteX3" fmla="*/ 1950069 w 2989878"/>
                <a:gd name="connsiteY3" fmla="*/ 5630311 h 5795027"/>
                <a:gd name="connsiteX4" fmla="*/ 559353 w 2989878"/>
                <a:gd name="connsiteY4" fmla="*/ 4939455 h 5795027"/>
                <a:gd name="connsiteX5" fmla="*/ 0 w 2989878"/>
                <a:gd name="connsiteY5" fmla="*/ 3746068 h 5795027"/>
                <a:gd name="connsiteX6" fmla="*/ 0 w 2989878"/>
                <a:gd name="connsiteY6" fmla="*/ 3441681 h 5795027"/>
                <a:gd name="connsiteX7" fmla="*/ 0 w 2989878"/>
                <a:gd name="connsiteY7" fmla="*/ 3042471 h 5795027"/>
                <a:gd name="connsiteX8" fmla="*/ 0 w 2989878"/>
                <a:gd name="connsiteY8" fmla="*/ 2752557 h 5795027"/>
                <a:gd name="connsiteX9" fmla="*/ 0 w 2989878"/>
                <a:gd name="connsiteY9" fmla="*/ 2231503 h 5795027"/>
                <a:gd name="connsiteX10" fmla="*/ 0 w 2989878"/>
                <a:gd name="connsiteY10" fmla="*/ 2048959 h 5795027"/>
                <a:gd name="connsiteX11" fmla="*/ 559354 w 2989878"/>
                <a:gd name="connsiteY11" fmla="*/ 855573 h 5795027"/>
                <a:gd name="connsiteX12" fmla="*/ 1950071 w 2989878"/>
                <a:gd name="connsiteY12" fmla="*/ 164715 h 5795027"/>
                <a:gd name="connsiteX13" fmla="*/ 2144960 w 2989878"/>
                <a:gd name="connsiteY13" fmla="*/ 0 h 5795027"/>
                <a:gd name="connsiteX14" fmla="*/ 2332832 w 2989878"/>
                <a:gd name="connsiteY14" fmla="*/ 164715 h 5795027"/>
                <a:gd name="connsiteX15" fmla="*/ 2976290 w 2989878"/>
                <a:gd name="connsiteY15" fmla="*/ 524033 h 5795027"/>
                <a:gd name="connsiteX0" fmla="*/ 2989878 w 2989878"/>
                <a:gd name="connsiteY0" fmla="*/ 5266109 h 5795027"/>
                <a:gd name="connsiteX1" fmla="*/ 2332829 w 2989878"/>
                <a:gd name="connsiteY1" fmla="*/ 5630311 h 5795027"/>
                <a:gd name="connsiteX2" fmla="*/ 2137940 w 2989878"/>
                <a:gd name="connsiteY2" fmla="*/ 5795027 h 5795027"/>
                <a:gd name="connsiteX3" fmla="*/ 1950069 w 2989878"/>
                <a:gd name="connsiteY3" fmla="*/ 5630311 h 5795027"/>
                <a:gd name="connsiteX4" fmla="*/ 559353 w 2989878"/>
                <a:gd name="connsiteY4" fmla="*/ 4939455 h 5795027"/>
                <a:gd name="connsiteX5" fmla="*/ 0 w 2989878"/>
                <a:gd name="connsiteY5" fmla="*/ 3746068 h 5795027"/>
                <a:gd name="connsiteX6" fmla="*/ 0 w 2989878"/>
                <a:gd name="connsiteY6" fmla="*/ 3441681 h 5795027"/>
                <a:gd name="connsiteX7" fmla="*/ 0 w 2989878"/>
                <a:gd name="connsiteY7" fmla="*/ 3042471 h 5795027"/>
                <a:gd name="connsiteX8" fmla="*/ 0 w 2989878"/>
                <a:gd name="connsiteY8" fmla="*/ 2752557 h 5795027"/>
                <a:gd name="connsiteX9" fmla="*/ 0 w 2989878"/>
                <a:gd name="connsiteY9" fmla="*/ 2231503 h 5795027"/>
                <a:gd name="connsiteX10" fmla="*/ 0 w 2989878"/>
                <a:gd name="connsiteY10" fmla="*/ 2048959 h 5795027"/>
                <a:gd name="connsiteX11" fmla="*/ 559354 w 2989878"/>
                <a:gd name="connsiteY11" fmla="*/ 855573 h 5795027"/>
                <a:gd name="connsiteX12" fmla="*/ 1950071 w 2989878"/>
                <a:gd name="connsiteY12" fmla="*/ 164715 h 5795027"/>
                <a:gd name="connsiteX13" fmla="*/ 2144960 w 2989878"/>
                <a:gd name="connsiteY13" fmla="*/ 0 h 5795027"/>
                <a:gd name="connsiteX14" fmla="*/ 2332832 w 2989878"/>
                <a:gd name="connsiteY14" fmla="*/ 164715 h 5795027"/>
                <a:gd name="connsiteX15" fmla="*/ 2976290 w 2989878"/>
                <a:gd name="connsiteY15" fmla="*/ 524033 h 5795027"/>
                <a:gd name="connsiteX0" fmla="*/ 2955049 w 2976290"/>
                <a:gd name="connsiteY0" fmla="*/ 5266109 h 5795027"/>
                <a:gd name="connsiteX1" fmla="*/ 2332829 w 2976290"/>
                <a:gd name="connsiteY1" fmla="*/ 5630311 h 5795027"/>
                <a:gd name="connsiteX2" fmla="*/ 2137940 w 2976290"/>
                <a:gd name="connsiteY2" fmla="*/ 5795027 h 5795027"/>
                <a:gd name="connsiteX3" fmla="*/ 1950069 w 2976290"/>
                <a:gd name="connsiteY3" fmla="*/ 5630311 h 5795027"/>
                <a:gd name="connsiteX4" fmla="*/ 559353 w 2976290"/>
                <a:gd name="connsiteY4" fmla="*/ 4939455 h 5795027"/>
                <a:gd name="connsiteX5" fmla="*/ 0 w 2976290"/>
                <a:gd name="connsiteY5" fmla="*/ 3746068 h 5795027"/>
                <a:gd name="connsiteX6" fmla="*/ 0 w 2976290"/>
                <a:gd name="connsiteY6" fmla="*/ 3441681 h 5795027"/>
                <a:gd name="connsiteX7" fmla="*/ 0 w 2976290"/>
                <a:gd name="connsiteY7" fmla="*/ 3042471 h 5795027"/>
                <a:gd name="connsiteX8" fmla="*/ 0 w 2976290"/>
                <a:gd name="connsiteY8" fmla="*/ 2752557 h 5795027"/>
                <a:gd name="connsiteX9" fmla="*/ 0 w 2976290"/>
                <a:gd name="connsiteY9" fmla="*/ 2231503 h 5795027"/>
                <a:gd name="connsiteX10" fmla="*/ 0 w 2976290"/>
                <a:gd name="connsiteY10" fmla="*/ 2048959 h 5795027"/>
                <a:gd name="connsiteX11" fmla="*/ 559354 w 2976290"/>
                <a:gd name="connsiteY11" fmla="*/ 855573 h 5795027"/>
                <a:gd name="connsiteX12" fmla="*/ 1950071 w 2976290"/>
                <a:gd name="connsiteY12" fmla="*/ 164715 h 5795027"/>
                <a:gd name="connsiteX13" fmla="*/ 2144960 w 2976290"/>
                <a:gd name="connsiteY13" fmla="*/ 0 h 5795027"/>
                <a:gd name="connsiteX14" fmla="*/ 2332832 w 2976290"/>
                <a:gd name="connsiteY14" fmla="*/ 164715 h 5795027"/>
                <a:gd name="connsiteX15" fmla="*/ 2976290 w 2976290"/>
                <a:gd name="connsiteY15" fmla="*/ 524033 h 5795027"/>
                <a:gd name="connsiteX0" fmla="*/ 2955049 w 2976290"/>
                <a:gd name="connsiteY0" fmla="*/ 5266109 h 5795027"/>
                <a:gd name="connsiteX1" fmla="*/ 2332829 w 2976290"/>
                <a:gd name="connsiteY1" fmla="*/ 5630311 h 5795027"/>
                <a:gd name="connsiteX2" fmla="*/ 2137940 w 2976290"/>
                <a:gd name="connsiteY2" fmla="*/ 5795027 h 5795027"/>
                <a:gd name="connsiteX3" fmla="*/ 1950069 w 2976290"/>
                <a:gd name="connsiteY3" fmla="*/ 5630311 h 5795027"/>
                <a:gd name="connsiteX4" fmla="*/ 559353 w 2976290"/>
                <a:gd name="connsiteY4" fmla="*/ 4939455 h 5795027"/>
                <a:gd name="connsiteX5" fmla="*/ 0 w 2976290"/>
                <a:gd name="connsiteY5" fmla="*/ 3746068 h 5795027"/>
                <a:gd name="connsiteX6" fmla="*/ 0 w 2976290"/>
                <a:gd name="connsiteY6" fmla="*/ 3441681 h 5795027"/>
                <a:gd name="connsiteX7" fmla="*/ 0 w 2976290"/>
                <a:gd name="connsiteY7" fmla="*/ 3042471 h 5795027"/>
                <a:gd name="connsiteX8" fmla="*/ 0 w 2976290"/>
                <a:gd name="connsiteY8" fmla="*/ 2752557 h 5795027"/>
                <a:gd name="connsiteX9" fmla="*/ 0 w 2976290"/>
                <a:gd name="connsiteY9" fmla="*/ 2231503 h 5795027"/>
                <a:gd name="connsiteX10" fmla="*/ 0 w 2976290"/>
                <a:gd name="connsiteY10" fmla="*/ 2048959 h 5795027"/>
                <a:gd name="connsiteX11" fmla="*/ 559354 w 2976290"/>
                <a:gd name="connsiteY11" fmla="*/ 855573 h 5795027"/>
                <a:gd name="connsiteX12" fmla="*/ 1950071 w 2976290"/>
                <a:gd name="connsiteY12" fmla="*/ 164715 h 5795027"/>
                <a:gd name="connsiteX13" fmla="*/ 2144960 w 2976290"/>
                <a:gd name="connsiteY13" fmla="*/ 0 h 5795027"/>
                <a:gd name="connsiteX14" fmla="*/ 2332832 w 2976290"/>
                <a:gd name="connsiteY14" fmla="*/ 164715 h 5795027"/>
                <a:gd name="connsiteX15" fmla="*/ 2976290 w 2976290"/>
                <a:gd name="connsiteY15" fmla="*/ 524033 h 5795027"/>
                <a:gd name="connsiteX0" fmla="*/ 2955049 w 2976290"/>
                <a:gd name="connsiteY0" fmla="*/ 5266109 h 5795027"/>
                <a:gd name="connsiteX1" fmla="*/ 2332829 w 2976290"/>
                <a:gd name="connsiteY1" fmla="*/ 5630311 h 5795027"/>
                <a:gd name="connsiteX2" fmla="*/ 2137940 w 2976290"/>
                <a:gd name="connsiteY2" fmla="*/ 5795027 h 5795027"/>
                <a:gd name="connsiteX3" fmla="*/ 1950069 w 2976290"/>
                <a:gd name="connsiteY3" fmla="*/ 5630311 h 5795027"/>
                <a:gd name="connsiteX4" fmla="*/ 559353 w 2976290"/>
                <a:gd name="connsiteY4" fmla="*/ 4939455 h 5795027"/>
                <a:gd name="connsiteX5" fmla="*/ 0 w 2976290"/>
                <a:gd name="connsiteY5" fmla="*/ 3746068 h 5795027"/>
                <a:gd name="connsiteX6" fmla="*/ 0 w 2976290"/>
                <a:gd name="connsiteY6" fmla="*/ 3441681 h 5795027"/>
                <a:gd name="connsiteX7" fmla="*/ 0 w 2976290"/>
                <a:gd name="connsiteY7" fmla="*/ 3042471 h 5795027"/>
                <a:gd name="connsiteX8" fmla="*/ 0 w 2976290"/>
                <a:gd name="connsiteY8" fmla="*/ 2752557 h 5795027"/>
                <a:gd name="connsiteX9" fmla="*/ 0 w 2976290"/>
                <a:gd name="connsiteY9" fmla="*/ 2231503 h 5795027"/>
                <a:gd name="connsiteX10" fmla="*/ 0 w 2976290"/>
                <a:gd name="connsiteY10" fmla="*/ 2048959 h 5795027"/>
                <a:gd name="connsiteX11" fmla="*/ 559354 w 2976290"/>
                <a:gd name="connsiteY11" fmla="*/ 855573 h 5795027"/>
                <a:gd name="connsiteX12" fmla="*/ 1950071 w 2976290"/>
                <a:gd name="connsiteY12" fmla="*/ 164715 h 5795027"/>
                <a:gd name="connsiteX13" fmla="*/ 2144960 w 2976290"/>
                <a:gd name="connsiteY13" fmla="*/ 0 h 5795027"/>
                <a:gd name="connsiteX14" fmla="*/ 2332832 w 2976290"/>
                <a:gd name="connsiteY14" fmla="*/ 164715 h 5795027"/>
                <a:gd name="connsiteX15" fmla="*/ 2976290 w 2976290"/>
                <a:gd name="connsiteY15" fmla="*/ 524033 h 5795027"/>
                <a:gd name="connsiteX0" fmla="*/ 2955049 w 2976290"/>
                <a:gd name="connsiteY0" fmla="*/ 5266109 h 5795027"/>
                <a:gd name="connsiteX1" fmla="*/ 2332829 w 2976290"/>
                <a:gd name="connsiteY1" fmla="*/ 5630311 h 5795027"/>
                <a:gd name="connsiteX2" fmla="*/ 2137940 w 2976290"/>
                <a:gd name="connsiteY2" fmla="*/ 5795027 h 5795027"/>
                <a:gd name="connsiteX3" fmla="*/ 1950069 w 2976290"/>
                <a:gd name="connsiteY3" fmla="*/ 5630311 h 5795027"/>
                <a:gd name="connsiteX4" fmla="*/ 559353 w 2976290"/>
                <a:gd name="connsiteY4" fmla="*/ 4939455 h 5795027"/>
                <a:gd name="connsiteX5" fmla="*/ 0 w 2976290"/>
                <a:gd name="connsiteY5" fmla="*/ 3746068 h 5795027"/>
                <a:gd name="connsiteX6" fmla="*/ 0 w 2976290"/>
                <a:gd name="connsiteY6" fmla="*/ 3441681 h 5795027"/>
                <a:gd name="connsiteX7" fmla="*/ 0 w 2976290"/>
                <a:gd name="connsiteY7" fmla="*/ 3042471 h 5795027"/>
                <a:gd name="connsiteX8" fmla="*/ 0 w 2976290"/>
                <a:gd name="connsiteY8" fmla="*/ 2752557 h 5795027"/>
                <a:gd name="connsiteX9" fmla="*/ 0 w 2976290"/>
                <a:gd name="connsiteY9" fmla="*/ 2231503 h 5795027"/>
                <a:gd name="connsiteX10" fmla="*/ 0 w 2976290"/>
                <a:gd name="connsiteY10" fmla="*/ 2048959 h 5795027"/>
                <a:gd name="connsiteX11" fmla="*/ 559354 w 2976290"/>
                <a:gd name="connsiteY11" fmla="*/ 855573 h 5795027"/>
                <a:gd name="connsiteX12" fmla="*/ 1950071 w 2976290"/>
                <a:gd name="connsiteY12" fmla="*/ 164715 h 5795027"/>
                <a:gd name="connsiteX13" fmla="*/ 2144960 w 2976290"/>
                <a:gd name="connsiteY13" fmla="*/ 0 h 5795027"/>
                <a:gd name="connsiteX14" fmla="*/ 2332832 w 2976290"/>
                <a:gd name="connsiteY14" fmla="*/ 164715 h 5795027"/>
                <a:gd name="connsiteX15" fmla="*/ 2976290 w 2976290"/>
                <a:gd name="connsiteY15" fmla="*/ 524033 h 5795027"/>
                <a:gd name="connsiteX0" fmla="*/ 2955049 w 2976290"/>
                <a:gd name="connsiteY0" fmla="*/ 5266109 h 5795027"/>
                <a:gd name="connsiteX1" fmla="*/ 2332829 w 2976290"/>
                <a:gd name="connsiteY1" fmla="*/ 5630311 h 5795027"/>
                <a:gd name="connsiteX2" fmla="*/ 2137940 w 2976290"/>
                <a:gd name="connsiteY2" fmla="*/ 5795027 h 5795027"/>
                <a:gd name="connsiteX3" fmla="*/ 1950069 w 2976290"/>
                <a:gd name="connsiteY3" fmla="*/ 5630311 h 5795027"/>
                <a:gd name="connsiteX4" fmla="*/ 559353 w 2976290"/>
                <a:gd name="connsiteY4" fmla="*/ 4939455 h 5795027"/>
                <a:gd name="connsiteX5" fmla="*/ 0 w 2976290"/>
                <a:gd name="connsiteY5" fmla="*/ 3746068 h 5795027"/>
                <a:gd name="connsiteX6" fmla="*/ 0 w 2976290"/>
                <a:gd name="connsiteY6" fmla="*/ 3441681 h 5795027"/>
                <a:gd name="connsiteX7" fmla="*/ 0 w 2976290"/>
                <a:gd name="connsiteY7" fmla="*/ 3042471 h 5795027"/>
                <a:gd name="connsiteX8" fmla="*/ 0 w 2976290"/>
                <a:gd name="connsiteY8" fmla="*/ 2752557 h 5795027"/>
                <a:gd name="connsiteX9" fmla="*/ 0 w 2976290"/>
                <a:gd name="connsiteY9" fmla="*/ 2231503 h 5795027"/>
                <a:gd name="connsiteX10" fmla="*/ 0 w 2976290"/>
                <a:gd name="connsiteY10" fmla="*/ 2048959 h 5795027"/>
                <a:gd name="connsiteX11" fmla="*/ 559354 w 2976290"/>
                <a:gd name="connsiteY11" fmla="*/ 855573 h 5795027"/>
                <a:gd name="connsiteX12" fmla="*/ 1950071 w 2976290"/>
                <a:gd name="connsiteY12" fmla="*/ 164715 h 5795027"/>
                <a:gd name="connsiteX13" fmla="*/ 2144960 w 2976290"/>
                <a:gd name="connsiteY13" fmla="*/ 0 h 5795027"/>
                <a:gd name="connsiteX14" fmla="*/ 2332832 w 2976290"/>
                <a:gd name="connsiteY14" fmla="*/ 164715 h 5795027"/>
                <a:gd name="connsiteX15" fmla="*/ 2976290 w 2976290"/>
                <a:gd name="connsiteY15" fmla="*/ 524033 h 5795027"/>
                <a:gd name="connsiteX0" fmla="*/ 2955049 w 2987296"/>
                <a:gd name="connsiteY0" fmla="*/ 5266109 h 5795027"/>
                <a:gd name="connsiteX1" fmla="*/ 2332829 w 2987296"/>
                <a:gd name="connsiteY1" fmla="*/ 5630311 h 5795027"/>
                <a:gd name="connsiteX2" fmla="*/ 2137940 w 2987296"/>
                <a:gd name="connsiteY2" fmla="*/ 5795027 h 5795027"/>
                <a:gd name="connsiteX3" fmla="*/ 1950069 w 2987296"/>
                <a:gd name="connsiteY3" fmla="*/ 5630311 h 5795027"/>
                <a:gd name="connsiteX4" fmla="*/ 559353 w 2987296"/>
                <a:gd name="connsiteY4" fmla="*/ 4939455 h 5795027"/>
                <a:gd name="connsiteX5" fmla="*/ 0 w 2987296"/>
                <a:gd name="connsiteY5" fmla="*/ 3746068 h 5795027"/>
                <a:gd name="connsiteX6" fmla="*/ 0 w 2987296"/>
                <a:gd name="connsiteY6" fmla="*/ 3441681 h 5795027"/>
                <a:gd name="connsiteX7" fmla="*/ 0 w 2987296"/>
                <a:gd name="connsiteY7" fmla="*/ 3042471 h 5795027"/>
                <a:gd name="connsiteX8" fmla="*/ 0 w 2987296"/>
                <a:gd name="connsiteY8" fmla="*/ 2752557 h 5795027"/>
                <a:gd name="connsiteX9" fmla="*/ 0 w 2987296"/>
                <a:gd name="connsiteY9" fmla="*/ 2231503 h 5795027"/>
                <a:gd name="connsiteX10" fmla="*/ 0 w 2987296"/>
                <a:gd name="connsiteY10" fmla="*/ 2048959 h 5795027"/>
                <a:gd name="connsiteX11" fmla="*/ 559354 w 2987296"/>
                <a:gd name="connsiteY11" fmla="*/ 855573 h 5795027"/>
                <a:gd name="connsiteX12" fmla="*/ 1950071 w 2987296"/>
                <a:gd name="connsiteY12" fmla="*/ 164715 h 5795027"/>
                <a:gd name="connsiteX13" fmla="*/ 2144960 w 2987296"/>
                <a:gd name="connsiteY13" fmla="*/ 0 h 5795027"/>
                <a:gd name="connsiteX14" fmla="*/ 2332832 w 2987296"/>
                <a:gd name="connsiteY14" fmla="*/ 164715 h 5795027"/>
                <a:gd name="connsiteX15" fmla="*/ 2987296 w 2987296"/>
                <a:gd name="connsiteY15" fmla="*/ 557051 h 5795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987296" h="5795027">
                  <a:moveTo>
                    <a:pt x="2955049" y="5266109"/>
                  </a:moveTo>
                  <a:cubicBezTo>
                    <a:pt x="2737194" y="5332489"/>
                    <a:pt x="2474819" y="5542158"/>
                    <a:pt x="2332829" y="5630311"/>
                  </a:cubicBezTo>
                  <a:lnTo>
                    <a:pt x="2137940" y="5795027"/>
                  </a:lnTo>
                  <a:lnTo>
                    <a:pt x="1950069" y="5630311"/>
                  </a:lnTo>
                  <a:cubicBezTo>
                    <a:pt x="1484225" y="5270318"/>
                    <a:pt x="959280" y="5171158"/>
                    <a:pt x="559353" y="4939455"/>
                  </a:cubicBezTo>
                  <a:cubicBezTo>
                    <a:pt x="174796" y="4670559"/>
                    <a:pt x="0" y="4362177"/>
                    <a:pt x="0" y="3746068"/>
                  </a:cubicBezTo>
                  <a:lnTo>
                    <a:pt x="0" y="3441681"/>
                  </a:lnTo>
                  <a:lnTo>
                    <a:pt x="0" y="3042471"/>
                  </a:lnTo>
                  <a:lnTo>
                    <a:pt x="0" y="2752557"/>
                  </a:lnTo>
                  <a:lnTo>
                    <a:pt x="0" y="2231503"/>
                  </a:lnTo>
                  <a:lnTo>
                    <a:pt x="0" y="2048959"/>
                  </a:lnTo>
                  <a:cubicBezTo>
                    <a:pt x="0" y="1432851"/>
                    <a:pt x="174797" y="1124469"/>
                    <a:pt x="559354" y="855573"/>
                  </a:cubicBezTo>
                  <a:cubicBezTo>
                    <a:pt x="959283" y="623869"/>
                    <a:pt x="1484227" y="524709"/>
                    <a:pt x="1950071" y="164715"/>
                  </a:cubicBezTo>
                  <a:lnTo>
                    <a:pt x="2144960" y="0"/>
                  </a:lnTo>
                  <a:lnTo>
                    <a:pt x="2332832" y="164715"/>
                  </a:lnTo>
                  <a:cubicBezTo>
                    <a:pt x="2471387" y="252054"/>
                    <a:pt x="2755510" y="441908"/>
                    <a:pt x="2987296" y="557051"/>
                  </a:cubicBezTo>
                </a:path>
              </a:pathLst>
            </a:custGeom>
            <a:noFill/>
            <a:ln w="25400" cap="rnd">
              <a:solidFill>
                <a:schemeClr val="bg2">
                  <a:lumMod val="75000"/>
                  <a:alpha val="65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Vertical Title 1">
            <a:extLst>
              <a:ext uri="{FF2B5EF4-FFF2-40B4-BE49-F238E27FC236}">
                <a16:creationId xmlns:a16="http://schemas.microsoft.com/office/drawing/2014/main" id="{DE9B263D-CDF8-431B-A5D1-9687649138B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131030" y="866253"/>
            <a:ext cx="2222769" cy="5310710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FB6B9BE-E660-4F3A-ABA1-86667DC133E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866253"/>
            <a:ext cx="8164286" cy="5310710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082700-F509-4302-AE0E-6CC56401A4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08460-8B2F-4AAA-A4E2-10730069204C}" type="datetimeFigureOut">
              <a:rPr lang="en-US" smtClean="0"/>
              <a:t>10/23/2023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03BD63-5B0C-4FB3-8434-8EA1A84F2D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F3E9EB-019B-4F03-8147-D6CBA6B1E6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6259B-8396-46CD-AD42-FDEDA89DA2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28807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23.10.2023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257720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23.10.2023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683715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23.10.2023</a:t>
            </a:fld>
            <a:endParaRPr lang="fi-FI"/>
          </a:p>
        </p:txBody>
      </p:sp>
      <p:sp>
        <p:nvSpPr>
          <p:cNvPr id="8" name="Alatunnisteen paikkamerk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343650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23.10.2023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38764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23.10.2023</a:t>
            </a:fld>
            <a:endParaRPr lang="fi-FI"/>
          </a:p>
        </p:txBody>
      </p:sp>
      <p:sp>
        <p:nvSpPr>
          <p:cNvPr id="3" name="Alatunnisteen paikkamerk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5836157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23.10.2023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270746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Kuvan paikkamerkki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23.10.2023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399815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2ABAE3-D89C-4001-9AEC-5083F82B749C}" type="datetimeFigureOut">
              <a:rPr lang="fi-FI" smtClean="0"/>
              <a:t>23.10.2023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345201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D206359A-F1E3-49EE-BBC2-40888C4A3628}"/>
              </a:ext>
            </a:extLst>
          </p:cNvPr>
          <p:cNvGrpSpPr/>
          <p:nvPr/>
        </p:nvGrpSpPr>
        <p:grpSpPr>
          <a:xfrm>
            <a:off x="9265700" y="2026"/>
            <a:ext cx="2926300" cy="5030922"/>
            <a:chOff x="9265700" y="2026"/>
            <a:chExt cx="2926300" cy="5030922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CED90C42-6A0F-48E8-BF96-7D3E2A395EC7}"/>
                </a:ext>
              </a:extLst>
            </p:cNvPr>
            <p:cNvSpPr/>
            <p:nvPr/>
          </p:nvSpPr>
          <p:spPr>
            <a:xfrm>
              <a:off x="9326904" y="2026"/>
              <a:ext cx="2249810" cy="2294745"/>
            </a:xfrm>
            <a:custGeom>
              <a:avLst/>
              <a:gdLst>
                <a:gd name="connsiteX0" fmla="*/ 49162 w 2249810"/>
                <a:gd name="connsiteY0" fmla="*/ 0 h 2294745"/>
                <a:gd name="connsiteX1" fmla="*/ 2200648 w 2249810"/>
                <a:gd name="connsiteY1" fmla="*/ 0 h 2294745"/>
                <a:gd name="connsiteX2" fmla="*/ 2210105 w 2249810"/>
                <a:gd name="connsiteY2" fmla="*/ 23601 h 2294745"/>
                <a:gd name="connsiteX3" fmla="*/ 2249810 w 2249810"/>
                <a:gd name="connsiteY3" fmla="*/ 326934 h 2294745"/>
                <a:gd name="connsiteX4" fmla="*/ 2249810 w 2249810"/>
                <a:gd name="connsiteY4" fmla="*/ 422824 h 2294745"/>
                <a:gd name="connsiteX5" fmla="*/ 2249810 w 2249810"/>
                <a:gd name="connsiteY5" fmla="*/ 696534 h 2294745"/>
                <a:gd name="connsiteX6" fmla="*/ 2249810 w 2249810"/>
                <a:gd name="connsiteY6" fmla="*/ 848826 h 2294745"/>
                <a:gd name="connsiteX7" fmla="*/ 2249810 w 2249810"/>
                <a:gd name="connsiteY7" fmla="*/ 1058531 h 2294745"/>
                <a:gd name="connsiteX8" fmla="*/ 2249810 w 2249810"/>
                <a:gd name="connsiteY8" fmla="*/ 1218426 h 2294745"/>
                <a:gd name="connsiteX9" fmla="*/ 1955981 w 2249810"/>
                <a:gd name="connsiteY9" fmla="*/ 1845313 h 2294745"/>
                <a:gd name="connsiteX10" fmla="*/ 1225437 w 2249810"/>
                <a:gd name="connsiteY10" fmla="*/ 2208220 h 2294745"/>
                <a:gd name="connsiteX11" fmla="*/ 1123061 w 2249810"/>
                <a:gd name="connsiteY11" fmla="*/ 2294745 h 2294745"/>
                <a:gd name="connsiteX12" fmla="*/ 1024372 w 2249810"/>
                <a:gd name="connsiteY12" fmla="*/ 2208220 h 2294745"/>
                <a:gd name="connsiteX13" fmla="*/ 293828 w 2249810"/>
                <a:gd name="connsiteY13" fmla="*/ 1845313 h 2294745"/>
                <a:gd name="connsiteX14" fmla="*/ 0 w 2249810"/>
                <a:gd name="connsiteY14" fmla="*/ 1218426 h 2294745"/>
                <a:gd name="connsiteX15" fmla="*/ 0 w 2249810"/>
                <a:gd name="connsiteY15" fmla="*/ 1058531 h 2294745"/>
                <a:gd name="connsiteX16" fmla="*/ 0 w 2249810"/>
                <a:gd name="connsiteY16" fmla="*/ 848826 h 2294745"/>
                <a:gd name="connsiteX17" fmla="*/ 0 w 2249810"/>
                <a:gd name="connsiteY17" fmla="*/ 696534 h 2294745"/>
                <a:gd name="connsiteX18" fmla="*/ 0 w 2249810"/>
                <a:gd name="connsiteY18" fmla="*/ 422824 h 2294745"/>
                <a:gd name="connsiteX19" fmla="*/ 0 w 2249810"/>
                <a:gd name="connsiteY19" fmla="*/ 326934 h 2294745"/>
                <a:gd name="connsiteX20" fmla="*/ 39705 w 2249810"/>
                <a:gd name="connsiteY20" fmla="*/ 23601 h 2294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49810" h="2294745">
                  <a:moveTo>
                    <a:pt x="49162" y="0"/>
                  </a:moveTo>
                  <a:lnTo>
                    <a:pt x="2200648" y="0"/>
                  </a:lnTo>
                  <a:lnTo>
                    <a:pt x="2210105" y="23601"/>
                  </a:lnTo>
                  <a:cubicBezTo>
                    <a:pt x="2236898" y="106934"/>
                    <a:pt x="2249810" y="205568"/>
                    <a:pt x="2249810" y="326934"/>
                  </a:cubicBezTo>
                  <a:lnTo>
                    <a:pt x="2249810" y="422824"/>
                  </a:lnTo>
                  <a:lnTo>
                    <a:pt x="2249810" y="696534"/>
                  </a:lnTo>
                  <a:lnTo>
                    <a:pt x="2249810" y="848826"/>
                  </a:lnTo>
                  <a:lnTo>
                    <a:pt x="2249810" y="1058531"/>
                  </a:lnTo>
                  <a:lnTo>
                    <a:pt x="2249810" y="1218426"/>
                  </a:lnTo>
                  <a:cubicBezTo>
                    <a:pt x="2249810" y="1542068"/>
                    <a:pt x="2157989" y="1704061"/>
                    <a:pt x="1955981" y="1845313"/>
                  </a:cubicBezTo>
                  <a:cubicBezTo>
                    <a:pt x="1745898" y="1967026"/>
                    <a:pt x="1470144" y="2019115"/>
                    <a:pt x="1225437" y="2208220"/>
                  </a:cubicBezTo>
                  <a:lnTo>
                    <a:pt x="1123061" y="2294745"/>
                  </a:lnTo>
                  <a:lnTo>
                    <a:pt x="1024372" y="2208220"/>
                  </a:lnTo>
                  <a:cubicBezTo>
                    <a:pt x="779664" y="2019115"/>
                    <a:pt x="503910" y="1967026"/>
                    <a:pt x="293828" y="1845313"/>
                  </a:cubicBezTo>
                  <a:cubicBezTo>
                    <a:pt x="91820" y="1704061"/>
                    <a:pt x="0" y="1542068"/>
                    <a:pt x="0" y="1218426"/>
                  </a:cubicBezTo>
                  <a:lnTo>
                    <a:pt x="0" y="1058531"/>
                  </a:lnTo>
                  <a:lnTo>
                    <a:pt x="0" y="848826"/>
                  </a:lnTo>
                  <a:lnTo>
                    <a:pt x="0" y="696534"/>
                  </a:lnTo>
                  <a:lnTo>
                    <a:pt x="0" y="422824"/>
                  </a:lnTo>
                  <a:lnTo>
                    <a:pt x="0" y="326934"/>
                  </a:lnTo>
                  <a:cubicBezTo>
                    <a:pt x="0" y="205568"/>
                    <a:pt x="12912" y="106934"/>
                    <a:pt x="39705" y="23601"/>
                  </a:cubicBezTo>
                  <a:close/>
                </a:path>
              </a:pathLst>
            </a:custGeom>
            <a:solidFill>
              <a:schemeClr val="bg2">
                <a:lumMod val="75000"/>
                <a:alpha val="15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5DA0863A-55F7-4EB0-9451-F3EE4D65DBDB}"/>
                </a:ext>
              </a:extLst>
            </p:cNvPr>
            <p:cNvSpPr/>
            <p:nvPr/>
          </p:nvSpPr>
          <p:spPr>
            <a:xfrm>
              <a:off x="10597154" y="1907348"/>
              <a:ext cx="1594846" cy="3044131"/>
            </a:xfrm>
            <a:custGeom>
              <a:avLst/>
              <a:gdLst>
                <a:gd name="connsiteX0" fmla="*/ 1126749 w 1594846"/>
                <a:gd name="connsiteY0" fmla="*/ 0 h 3044131"/>
                <a:gd name="connsiteX1" fmla="*/ 1225438 w 1594846"/>
                <a:gd name="connsiteY1" fmla="*/ 86525 h 3044131"/>
                <a:gd name="connsiteX2" fmla="*/ 1413279 w 1594846"/>
                <a:gd name="connsiteY2" fmla="*/ 205892 h 3044131"/>
                <a:gd name="connsiteX3" fmla="*/ 1594846 w 1594846"/>
                <a:gd name="connsiteY3" fmla="*/ 289191 h 3044131"/>
                <a:gd name="connsiteX4" fmla="*/ 1594846 w 1594846"/>
                <a:gd name="connsiteY4" fmla="*/ 2754939 h 3044131"/>
                <a:gd name="connsiteX5" fmla="*/ 1413277 w 1594846"/>
                <a:gd name="connsiteY5" fmla="*/ 2838239 h 3044131"/>
                <a:gd name="connsiteX6" fmla="*/ 1225436 w 1594846"/>
                <a:gd name="connsiteY6" fmla="*/ 2957606 h 3044131"/>
                <a:gd name="connsiteX7" fmla="*/ 1123061 w 1594846"/>
                <a:gd name="connsiteY7" fmla="*/ 3044131 h 3044131"/>
                <a:gd name="connsiteX8" fmla="*/ 1024372 w 1594846"/>
                <a:gd name="connsiteY8" fmla="*/ 2957606 h 3044131"/>
                <a:gd name="connsiteX9" fmla="*/ 293828 w 1594846"/>
                <a:gd name="connsiteY9" fmla="*/ 2594699 h 3044131"/>
                <a:gd name="connsiteX10" fmla="*/ 0 w 1594846"/>
                <a:gd name="connsiteY10" fmla="*/ 1967812 h 3044131"/>
                <a:gd name="connsiteX11" fmla="*/ 0 w 1594846"/>
                <a:gd name="connsiteY11" fmla="*/ 1807917 h 3044131"/>
                <a:gd name="connsiteX12" fmla="*/ 0 w 1594846"/>
                <a:gd name="connsiteY12" fmla="*/ 1598212 h 3044131"/>
                <a:gd name="connsiteX13" fmla="*/ 0 w 1594846"/>
                <a:gd name="connsiteY13" fmla="*/ 1445920 h 3044131"/>
                <a:gd name="connsiteX14" fmla="*/ 0 w 1594846"/>
                <a:gd name="connsiteY14" fmla="*/ 1172210 h 3044131"/>
                <a:gd name="connsiteX15" fmla="*/ 0 w 1594846"/>
                <a:gd name="connsiteY15" fmla="*/ 1076320 h 3044131"/>
                <a:gd name="connsiteX16" fmla="*/ 293829 w 1594846"/>
                <a:gd name="connsiteY16" fmla="*/ 449433 h 3044131"/>
                <a:gd name="connsiteX17" fmla="*/ 1024374 w 1594846"/>
                <a:gd name="connsiteY17" fmla="*/ 86525 h 30441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94846" h="3044131">
                  <a:moveTo>
                    <a:pt x="1126749" y="0"/>
                  </a:moveTo>
                  <a:lnTo>
                    <a:pt x="1225438" y="86525"/>
                  </a:lnTo>
                  <a:cubicBezTo>
                    <a:pt x="1286615" y="133801"/>
                    <a:pt x="1349732" y="172514"/>
                    <a:pt x="1413279" y="205892"/>
                  </a:cubicBezTo>
                  <a:lnTo>
                    <a:pt x="1594846" y="289191"/>
                  </a:lnTo>
                  <a:lnTo>
                    <a:pt x="1594846" y="2754939"/>
                  </a:lnTo>
                  <a:lnTo>
                    <a:pt x="1413277" y="2838239"/>
                  </a:lnTo>
                  <a:cubicBezTo>
                    <a:pt x="1349730" y="2871617"/>
                    <a:pt x="1286613" y="2910330"/>
                    <a:pt x="1225436" y="2957606"/>
                  </a:cubicBezTo>
                  <a:lnTo>
                    <a:pt x="1123061" y="3044131"/>
                  </a:lnTo>
                  <a:lnTo>
                    <a:pt x="1024372" y="2957606"/>
                  </a:lnTo>
                  <a:cubicBezTo>
                    <a:pt x="779664" y="2768501"/>
                    <a:pt x="503910" y="2716412"/>
                    <a:pt x="293828" y="2594699"/>
                  </a:cubicBezTo>
                  <a:cubicBezTo>
                    <a:pt x="91820" y="2453447"/>
                    <a:pt x="0" y="2291454"/>
                    <a:pt x="0" y="1967812"/>
                  </a:cubicBezTo>
                  <a:lnTo>
                    <a:pt x="0" y="1807917"/>
                  </a:lnTo>
                  <a:lnTo>
                    <a:pt x="0" y="1598212"/>
                  </a:lnTo>
                  <a:lnTo>
                    <a:pt x="0" y="1445920"/>
                  </a:lnTo>
                  <a:lnTo>
                    <a:pt x="0" y="1172210"/>
                  </a:lnTo>
                  <a:lnTo>
                    <a:pt x="0" y="1076320"/>
                  </a:lnTo>
                  <a:cubicBezTo>
                    <a:pt x="0" y="752678"/>
                    <a:pt x="91821" y="590684"/>
                    <a:pt x="293829" y="449433"/>
                  </a:cubicBezTo>
                  <a:cubicBezTo>
                    <a:pt x="503912" y="327719"/>
                    <a:pt x="779665" y="275630"/>
                    <a:pt x="1024374" y="86525"/>
                  </a:cubicBezTo>
                  <a:close/>
                </a:path>
              </a:pathLst>
            </a:custGeom>
            <a:solidFill>
              <a:schemeClr val="bg2">
                <a:lumMod val="75000"/>
                <a:alpha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5FE7CFE2-40F6-44B2-8AAD-0C384EEFCF7E}"/>
                </a:ext>
              </a:extLst>
            </p:cNvPr>
            <p:cNvSpPr/>
            <p:nvPr/>
          </p:nvSpPr>
          <p:spPr>
            <a:xfrm>
              <a:off x="9265700" y="7622"/>
              <a:ext cx="2372219" cy="2371961"/>
            </a:xfrm>
            <a:custGeom>
              <a:avLst/>
              <a:gdLst>
                <a:gd name="connsiteX0" fmla="*/ 2144960 w 4282900"/>
                <a:gd name="connsiteY0" fmla="*/ 0 h 5795027"/>
                <a:gd name="connsiteX1" fmla="*/ 2332832 w 4282900"/>
                <a:gd name="connsiteY1" fmla="*/ 164715 h 5795027"/>
                <a:gd name="connsiteX2" fmla="*/ 3723546 w 4282900"/>
                <a:gd name="connsiteY2" fmla="*/ 855573 h 5795027"/>
                <a:gd name="connsiteX3" fmla="*/ 4282900 w 4282900"/>
                <a:gd name="connsiteY3" fmla="*/ 2048959 h 5795027"/>
                <a:gd name="connsiteX4" fmla="*/ 4282900 w 4282900"/>
                <a:gd name="connsiteY4" fmla="*/ 2231503 h 5795027"/>
                <a:gd name="connsiteX5" fmla="*/ 4282900 w 4282900"/>
                <a:gd name="connsiteY5" fmla="*/ 2752557 h 5795027"/>
                <a:gd name="connsiteX6" fmla="*/ 4282900 w 4282900"/>
                <a:gd name="connsiteY6" fmla="*/ 3042471 h 5795027"/>
                <a:gd name="connsiteX7" fmla="*/ 4282900 w 4282900"/>
                <a:gd name="connsiteY7" fmla="*/ 3441681 h 5795027"/>
                <a:gd name="connsiteX8" fmla="*/ 4282900 w 4282900"/>
                <a:gd name="connsiteY8" fmla="*/ 3746068 h 5795027"/>
                <a:gd name="connsiteX9" fmla="*/ 3723546 w 4282900"/>
                <a:gd name="connsiteY9" fmla="*/ 4939455 h 5795027"/>
                <a:gd name="connsiteX10" fmla="*/ 2332829 w 4282900"/>
                <a:gd name="connsiteY10" fmla="*/ 5630311 h 5795027"/>
                <a:gd name="connsiteX11" fmla="*/ 2137940 w 4282900"/>
                <a:gd name="connsiteY11" fmla="*/ 5795027 h 5795027"/>
                <a:gd name="connsiteX12" fmla="*/ 1950069 w 4282900"/>
                <a:gd name="connsiteY12" fmla="*/ 5630311 h 5795027"/>
                <a:gd name="connsiteX13" fmla="*/ 559353 w 4282900"/>
                <a:gd name="connsiteY13" fmla="*/ 4939455 h 5795027"/>
                <a:gd name="connsiteX14" fmla="*/ 0 w 4282900"/>
                <a:gd name="connsiteY14" fmla="*/ 3746068 h 5795027"/>
                <a:gd name="connsiteX15" fmla="*/ 0 w 4282900"/>
                <a:gd name="connsiteY15" fmla="*/ 3441681 h 5795027"/>
                <a:gd name="connsiteX16" fmla="*/ 0 w 4282900"/>
                <a:gd name="connsiteY16" fmla="*/ 3042471 h 5795027"/>
                <a:gd name="connsiteX17" fmla="*/ 0 w 4282900"/>
                <a:gd name="connsiteY17" fmla="*/ 2752557 h 5795027"/>
                <a:gd name="connsiteX18" fmla="*/ 0 w 4282900"/>
                <a:gd name="connsiteY18" fmla="*/ 2231503 h 5795027"/>
                <a:gd name="connsiteX19" fmla="*/ 0 w 4282900"/>
                <a:gd name="connsiteY19" fmla="*/ 2048959 h 5795027"/>
                <a:gd name="connsiteX20" fmla="*/ 559354 w 4282900"/>
                <a:gd name="connsiteY20" fmla="*/ 855573 h 5795027"/>
                <a:gd name="connsiteX21" fmla="*/ 1950071 w 4282900"/>
                <a:gd name="connsiteY21" fmla="*/ 164715 h 5795027"/>
                <a:gd name="connsiteX0" fmla="*/ 4282900 w 4447989"/>
                <a:gd name="connsiteY0" fmla="*/ 2048959 h 5795027"/>
                <a:gd name="connsiteX1" fmla="*/ 4282900 w 4447989"/>
                <a:gd name="connsiteY1" fmla="*/ 2231503 h 5795027"/>
                <a:gd name="connsiteX2" fmla="*/ 4282900 w 4447989"/>
                <a:gd name="connsiteY2" fmla="*/ 2752557 h 5795027"/>
                <a:gd name="connsiteX3" fmla="*/ 4282900 w 4447989"/>
                <a:gd name="connsiteY3" fmla="*/ 3042471 h 5795027"/>
                <a:gd name="connsiteX4" fmla="*/ 4282900 w 4447989"/>
                <a:gd name="connsiteY4" fmla="*/ 3441681 h 5795027"/>
                <a:gd name="connsiteX5" fmla="*/ 4282900 w 4447989"/>
                <a:gd name="connsiteY5" fmla="*/ 3746068 h 5795027"/>
                <a:gd name="connsiteX6" fmla="*/ 3723546 w 4447989"/>
                <a:gd name="connsiteY6" fmla="*/ 4939455 h 5795027"/>
                <a:gd name="connsiteX7" fmla="*/ 2332829 w 4447989"/>
                <a:gd name="connsiteY7" fmla="*/ 5630311 h 5795027"/>
                <a:gd name="connsiteX8" fmla="*/ 2137940 w 4447989"/>
                <a:gd name="connsiteY8" fmla="*/ 5795027 h 5795027"/>
                <a:gd name="connsiteX9" fmla="*/ 1950069 w 4447989"/>
                <a:gd name="connsiteY9" fmla="*/ 5630311 h 5795027"/>
                <a:gd name="connsiteX10" fmla="*/ 559353 w 4447989"/>
                <a:gd name="connsiteY10" fmla="*/ 4939455 h 5795027"/>
                <a:gd name="connsiteX11" fmla="*/ 0 w 4447989"/>
                <a:gd name="connsiteY11" fmla="*/ 3746068 h 5795027"/>
                <a:gd name="connsiteX12" fmla="*/ 0 w 4447989"/>
                <a:gd name="connsiteY12" fmla="*/ 3441681 h 5795027"/>
                <a:gd name="connsiteX13" fmla="*/ 0 w 4447989"/>
                <a:gd name="connsiteY13" fmla="*/ 3042471 h 5795027"/>
                <a:gd name="connsiteX14" fmla="*/ 0 w 4447989"/>
                <a:gd name="connsiteY14" fmla="*/ 2752557 h 5795027"/>
                <a:gd name="connsiteX15" fmla="*/ 0 w 4447989"/>
                <a:gd name="connsiteY15" fmla="*/ 2231503 h 5795027"/>
                <a:gd name="connsiteX16" fmla="*/ 0 w 4447989"/>
                <a:gd name="connsiteY16" fmla="*/ 2048959 h 5795027"/>
                <a:gd name="connsiteX17" fmla="*/ 559354 w 4447989"/>
                <a:gd name="connsiteY17" fmla="*/ 855573 h 5795027"/>
                <a:gd name="connsiteX18" fmla="*/ 1950071 w 4447989"/>
                <a:gd name="connsiteY18" fmla="*/ 164715 h 5795027"/>
                <a:gd name="connsiteX19" fmla="*/ 2144960 w 4447989"/>
                <a:gd name="connsiteY19" fmla="*/ 0 h 5795027"/>
                <a:gd name="connsiteX20" fmla="*/ 2332832 w 4447989"/>
                <a:gd name="connsiteY20" fmla="*/ 164715 h 5795027"/>
                <a:gd name="connsiteX21" fmla="*/ 3723546 w 4447989"/>
                <a:gd name="connsiteY21" fmla="*/ 855573 h 5795027"/>
                <a:gd name="connsiteX22" fmla="*/ 4447989 w 4447989"/>
                <a:gd name="connsiteY22" fmla="*/ 2214048 h 5795027"/>
                <a:gd name="connsiteX0" fmla="*/ 4282900 w 4282900"/>
                <a:gd name="connsiteY0" fmla="*/ 2048959 h 5795027"/>
                <a:gd name="connsiteX1" fmla="*/ 4282900 w 4282900"/>
                <a:gd name="connsiteY1" fmla="*/ 2231503 h 5795027"/>
                <a:gd name="connsiteX2" fmla="*/ 4282900 w 4282900"/>
                <a:gd name="connsiteY2" fmla="*/ 2752557 h 5795027"/>
                <a:gd name="connsiteX3" fmla="*/ 4282900 w 4282900"/>
                <a:gd name="connsiteY3" fmla="*/ 3042471 h 5795027"/>
                <a:gd name="connsiteX4" fmla="*/ 4282900 w 4282900"/>
                <a:gd name="connsiteY4" fmla="*/ 3441681 h 5795027"/>
                <a:gd name="connsiteX5" fmla="*/ 4282900 w 4282900"/>
                <a:gd name="connsiteY5" fmla="*/ 3746068 h 5795027"/>
                <a:gd name="connsiteX6" fmla="*/ 3723546 w 4282900"/>
                <a:gd name="connsiteY6" fmla="*/ 4939455 h 5795027"/>
                <a:gd name="connsiteX7" fmla="*/ 2332829 w 4282900"/>
                <a:gd name="connsiteY7" fmla="*/ 5630311 h 5795027"/>
                <a:gd name="connsiteX8" fmla="*/ 2137940 w 4282900"/>
                <a:gd name="connsiteY8" fmla="*/ 5795027 h 5795027"/>
                <a:gd name="connsiteX9" fmla="*/ 1950069 w 4282900"/>
                <a:gd name="connsiteY9" fmla="*/ 5630311 h 5795027"/>
                <a:gd name="connsiteX10" fmla="*/ 559353 w 4282900"/>
                <a:gd name="connsiteY10" fmla="*/ 4939455 h 5795027"/>
                <a:gd name="connsiteX11" fmla="*/ 0 w 4282900"/>
                <a:gd name="connsiteY11" fmla="*/ 3746068 h 5795027"/>
                <a:gd name="connsiteX12" fmla="*/ 0 w 4282900"/>
                <a:gd name="connsiteY12" fmla="*/ 3441681 h 5795027"/>
                <a:gd name="connsiteX13" fmla="*/ 0 w 4282900"/>
                <a:gd name="connsiteY13" fmla="*/ 3042471 h 5795027"/>
                <a:gd name="connsiteX14" fmla="*/ 0 w 4282900"/>
                <a:gd name="connsiteY14" fmla="*/ 2752557 h 5795027"/>
                <a:gd name="connsiteX15" fmla="*/ 0 w 4282900"/>
                <a:gd name="connsiteY15" fmla="*/ 2231503 h 5795027"/>
                <a:gd name="connsiteX16" fmla="*/ 0 w 4282900"/>
                <a:gd name="connsiteY16" fmla="*/ 2048959 h 5795027"/>
                <a:gd name="connsiteX17" fmla="*/ 559354 w 4282900"/>
                <a:gd name="connsiteY17" fmla="*/ 855573 h 5795027"/>
                <a:gd name="connsiteX18" fmla="*/ 1950071 w 4282900"/>
                <a:gd name="connsiteY18" fmla="*/ 164715 h 5795027"/>
                <a:gd name="connsiteX19" fmla="*/ 2144960 w 4282900"/>
                <a:gd name="connsiteY19" fmla="*/ 0 h 5795027"/>
                <a:gd name="connsiteX20" fmla="*/ 2332832 w 4282900"/>
                <a:gd name="connsiteY20" fmla="*/ 164715 h 5795027"/>
                <a:gd name="connsiteX21" fmla="*/ 3723546 w 4282900"/>
                <a:gd name="connsiteY21" fmla="*/ 855573 h 5795027"/>
                <a:gd name="connsiteX0" fmla="*/ 4248071 w 4282900"/>
                <a:gd name="connsiteY0" fmla="*/ 1519558 h 5795027"/>
                <a:gd name="connsiteX1" fmla="*/ 4282900 w 4282900"/>
                <a:gd name="connsiteY1" fmla="*/ 2231503 h 5795027"/>
                <a:gd name="connsiteX2" fmla="*/ 4282900 w 4282900"/>
                <a:gd name="connsiteY2" fmla="*/ 2752557 h 5795027"/>
                <a:gd name="connsiteX3" fmla="*/ 4282900 w 4282900"/>
                <a:gd name="connsiteY3" fmla="*/ 3042471 h 5795027"/>
                <a:gd name="connsiteX4" fmla="*/ 4282900 w 4282900"/>
                <a:gd name="connsiteY4" fmla="*/ 3441681 h 5795027"/>
                <a:gd name="connsiteX5" fmla="*/ 4282900 w 4282900"/>
                <a:gd name="connsiteY5" fmla="*/ 3746068 h 5795027"/>
                <a:gd name="connsiteX6" fmla="*/ 3723546 w 4282900"/>
                <a:gd name="connsiteY6" fmla="*/ 4939455 h 5795027"/>
                <a:gd name="connsiteX7" fmla="*/ 2332829 w 4282900"/>
                <a:gd name="connsiteY7" fmla="*/ 5630311 h 5795027"/>
                <a:gd name="connsiteX8" fmla="*/ 2137940 w 4282900"/>
                <a:gd name="connsiteY8" fmla="*/ 5795027 h 5795027"/>
                <a:gd name="connsiteX9" fmla="*/ 1950069 w 4282900"/>
                <a:gd name="connsiteY9" fmla="*/ 5630311 h 5795027"/>
                <a:gd name="connsiteX10" fmla="*/ 559353 w 4282900"/>
                <a:gd name="connsiteY10" fmla="*/ 4939455 h 5795027"/>
                <a:gd name="connsiteX11" fmla="*/ 0 w 4282900"/>
                <a:gd name="connsiteY11" fmla="*/ 3746068 h 5795027"/>
                <a:gd name="connsiteX12" fmla="*/ 0 w 4282900"/>
                <a:gd name="connsiteY12" fmla="*/ 3441681 h 5795027"/>
                <a:gd name="connsiteX13" fmla="*/ 0 w 4282900"/>
                <a:gd name="connsiteY13" fmla="*/ 3042471 h 5795027"/>
                <a:gd name="connsiteX14" fmla="*/ 0 w 4282900"/>
                <a:gd name="connsiteY14" fmla="*/ 2752557 h 5795027"/>
                <a:gd name="connsiteX15" fmla="*/ 0 w 4282900"/>
                <a:gd name="connsiteY15" fmla="*/ 2231503 h 5795027"/>
                <a:gd name="connsiteX16" fmla="*/ 0 w 4282900"/>
                <a:gd name="connsiteY16" fmla="*/ 2048959 h 5795027"/>
                <a:gd name="connsiteX17" fmla="*/ 559354 w 4282900"/>
                <a:gd name="connsiteY17" fmla="*/ 855573 h 5795027"/>
                <a:gd name="connsiteX18" fmla="*/ 1950071 w 4282900"/>
                <a:gd name="connsiteY18" fmla="*/ 164715 h 5795027"/>
                <a:gd name="connsiteX19" fmla="*/ 2144960 w 4282900"/>
                <a:gd name="connsiteY19" fmla="*/ 0 h 5795027"/>
                <a:gd name="connsiteX20" fmla="*/ 2332832 w 4282900"/>
                <a:gd name="connsiteY20" fmla="*/ 164715 h 5795027"/>
                <a:gd name="connsiteX21" fmla="*/ 3723546 w 4282900"/>
                <a:gd name="connsiteY21" fmla="*/ 855573 h 5795027"/>
                <a:gd name="connsiteX0" fmla="*/ 4248071 w 4292243"/>
                <a:gd name="connsiteY0" fmla="*/ 1519558 h 5795027"/>
                <a:gd name="connsiteX1" fmla="*/ 4282900 w 4292243"/>
                <a:gd name="connsiteY1" fmla="*/ 2231503 h 5795027"/>
                <a:gd name="connsiteX2" fmla="*/ 4282900 w 4292243"/>
                <a:gd name="connsiteY2" fmla="*/ 2752557 h 5795027"/>
                <a:gd name="connsiteX3" fmla="*/ 4282900 w 4292243"/>
                <a:gd name="connsiteY3" fmla="*/ 3042471 h 5795027"/>
                <a:gd name="connsiteX4" fmla="*/ 4282900 w 4292243"/>
                <a:gd name="connsiteY4" fmla="*/ 3441681 h 5795027"/>
                <a:gd name="connsiteX5" fmla="*/ 4282900 w 4292243"/>
                <a:gd name="connsiteY5" fmla="*/ 3746068 h 5795027"/>
                <a:gd name="connsiteX6" fmla="*/ 3723546 w 4292243"/>
                <a:gd name="connsiteY6" fmla="*/ 4939455 h 5795027"/>
                <a:gd name="connsiteX7" fmla="*/ 2332829 w 4292243"/>
                <a:gd name="connsiteY7" fmla="*/ 5630311 h 5795027"/>
                <a:gd name="connsiteX8" fmla="*/ 2137940 w 4292243"/>
                <a:gd name="connsiteY8" fmla="*/ 5795027 h 5795027"/>
                <a:gd name="connsiteX9" fmla="*/ 1950069 w 4292243"/>
                <a:gd name="connsiteY9" fmla="*/ 5630311 h 5795027"/>
                <a:gd name="connsiteX10" fmla="*/ 559353 w 4292243"/>
                <a:gd name="connsiteY10" fmla="*/ 4939455 h 5795027"/>
                <a:gd name="connsiteX11" fmla="*/ 0 w 4292243"/>
                <a:gd name="connsiteY11" fmla="*/ 3746068 h 5795027"/>
                <a:gd name="connsiteX12" fmla="*/ 0 w 4292243"/>
                <a:gd name="connsiteY12" fmla="*/ 3441681 h 5795027"/>
                <a:gd name="connsiteX13" fmla="*/ 0 w 4292243"/>
                <a:gd name="connsiteY13" fmla="*/ 3042471 h 5795027"/>
                <a:gd name="connsiteX14" fmla="*/ 0 w 4292243"/>
                <a:gd name="connsiteY14" fmla="*/ 2752557 h 5795027"/>
                <a:gd name="connsiteX15" fmla="*/ 0 w 4292243"/>
                <a:gd name="connsiteY15" fmla="*/ 2231503 h 5795027"/>
                <a:gd name="connsiteX16" fmla="*/ 0 w 4292243"/>
                <a:gd name="connsiteY16" fmla="*/ 2048959 h 5795027"/>
                <a:gd name="connsiteX17" fmla="*/ 559354 w 4292243"/>
                <a:gd name="connsiteY17" fmla="*/ 855573 h 5795027"/>
                <a:gd name="connsiteX18" fmla="*/ 1950071 w 4292243"/>
                <a:gd name="connsiteY18" fmla="*/ 164715 h 5795027"/>
                <a:gd name="connsiteX19" fmla="*/ 2144960 w 4292243"/>
                <a:gd name="connsiteY19" fmla="*/ 0 h 5795027"/>
                <a:gd name="connsiteX20" fmla="*/ 2332832 w 4292243"/>
                <a:gd name="connsiteY20" fmla="*/ 164715 h 5795027"/>
                <a:gd name="connsiteX21" fmla="*/ 3723546 w 4292243"/>
                <a:gd name="connsiteY21" fmla="*/ 855573 h 5795027"/>
                <a:gd name="connsiteX0" fmla="*/ 4213242 w 4282900"/>
                <a:gd name="connsiteY0" fmla="*/ 1512593 h 5795027"/>
                <a:gd name="connsiteX1" fmla="*/ 4282900 w 4282900"/>
                <a:gd name="connsiteY1" fmla="*/ 2231503 h 5795027"/>
                <a:gd name="connsiteX2" fmla="*/ 4282900 w 4282900"/>
                <a:gd name="connsiteY2" fmla="*/ 2752557 h 5795027"/>
                <a:gd name="connsiteX3" fmla="*/ 4282900 w 4282900"/>
                <a:gd name="connsiteY3" fmla="*/ 3042471 h 5795027"/>
                <a:gd name="connsiteX4" fmla="*/ 4282900 w 4282900"/>
                <a:gd name="connsiteY4" fmla="*/ 3441681 h 5795027"/>
                <a:gd name="connsiteX5" fmla="*/ 4282900 w 4282900"/>
                <a:gd name="connsiteY5" fmla="*/ 3746068 h 5795027"/>
                <a:gd name="connsiteX6" fmla="*/ 3723546 w 4282900"/>
                <a:gd name="connsiteY6" fmla="*/ 4939455 h 5795027"/>
                <a:gd name="connsiteX7" fmla="*/ 2332829 w 4282900"/>
                <a:gd name="connsiteY7" fmla="*/ 5630311 h 5795027"/>
                <a:gd name="connsiteX8" fmla="*/ 2137940 w 4282900"/>
                <a:gd name="connsiteY8" fmla="*/ 5795027 h 5795027"/>
                <a:gd name="connsiteX9" fmla="*/ 1950069 w 4282900"/>
                <a:gd name="connsiteY9" fmla="*/ 5630311 h 5795027"/>
                <a:gd name="connsiteX10" fmla="*/ 559353 w 4282900"/>
                <a:gd name="connsiteY10" fmla="*/ 4939455 h 5795027"/>
                <a:gd name="connsiteX11" fmla="*/ 0 w 4282900"/>
                <a:gd name="connsiteY11" fmla="*/ 3746068 h 5795027"/>
                <a:gd name="connsiteX12" fmla="*/ 0 w 4282900"/>
                <a:gd name="connsiteY12" fmla="*/ 3441681 h 5795027"/>
                <a:gd name="connsiteX13" fmla="*/ 0 w 4282900"/>
                <a:gd name="connsiteY13" fmla="*/ 3042471 h 5795027"/>
                <a:gd name="connsiteX14" fmla="*/ 0 w 4282900"/>
                <a:gd name="connsiteY14" fmla="*/ 2752557 h 5795027"/>
                <a:gd name="connsiteX15" fmla="*/ 0 w 4282900"/>
                <a:gd name="connsiteY15" fmla="*/ 2231503 h 5795027"/>
                <a:gd name="connsiteX16" fmla="*/ 0 w 4282900"/>
                <a:gd name="connsiteY16" fmla="*/ 2048959 h 5795027"/>
                <a:gd name="connsiteX17" fmla="*/ 559354 w 4282900"/>
                <a:gd name="connsiteY17" fmla="*/ 855573 h 5795027"/>
                <a:gd name="connsiteX18" fmla="*/ 1950071 w 4282900"/>
                <a:gd name="connsiteY18" fmla="*/ 164715 h 5795027"/>
                <a:gd name="connsiteX19" fmla="*/ 2144960 w 4282900"/>
                <a:gd name="connsiteY19" fmla="*/ 0 h 5795027"/>
                <a:gd name="connsiteX20" fmla="*/ 2332832 w 4282900"/>
                <a:gd name="connsiteY20" fmla="*/ 164715 h 5795027"/>
                <a:gd name="connsiteX21" fmla="*/ 3723546 w 4282900"/>
                <a:gd name="connsiteY21" fmla="*/ 855573 h 5795027"/>
                <a:gd name="connsiteX0" fmla="*/ 4213242 w 4282900"/>
                <a:gd name="connsiteY0" fmla="*/ 1512593 h 5795027"/>
                <a:gd name="connsiteX1" fmla="*/ 4282900 w 4282900"/>
                <a:gd name="connsiteY1" fmla="*/ 2231503 h 5795027"/>
                <a:gd name="connsiteX2" fmla="*/ 4282900 w 4282900"/>
                <a:gd name="connsiteY2" fmla="*/ 2752557 h 5795027"/>
                <a:gd name="connsiteX3" fmla="*/ 4282900 w 4282900"/>
                <a:gd name="connsiteY3" fmla="*/ 3042471 h 5795027"/>
                <a:gd name="connsiteX4" fmla="*/ 4282900 w 4282900"/>
                <a:gd name="connsiteY4" fmla="*/ 3441681 h 5795027"/>
                <a:gd name="connsiteX5" fmla="*/ 4282900 w 4282900"/>
                <a:gd name="connsiteY5" fmla="*/ 3746068 h 5795027"/>
                <a:gd name="connsiteX6" fmla="*/ 3723546 w 4282900"/>
                <a:gd name="connsiteY6" fmla="*/ 4939455 h 5795027"/>
                <a:gd name="connsiteX7" fmla="*/ 2332829 w 4282900"/>
                <a:gd name="connsiteY7" fmla="*/ 5630311 h 5795027"/>
                <a:gd name="connsiteX8" fmla="*/ 2137940 w 4282900"/>
                <a:gd name="connsiteY8" fmla="*/ 5795027 h 5795027"/>
                <a:gd name="connsiteX9" fmla="*/ 1950069 w 4282900"/>
                <a:gd name="connsiteY9" fmla="*/ 5630311 h 5795027"/>
                <a:gd name="connsiteX10" fmla="*/ 559353 w 4282900"/>
                <a:gd name="connsiteY10" fmla="*/ 4939455 h 5795027"/>
                <a:gd name="connsiteX11" fmla="*/ 0 w 4282900"/>
                <a:gd name="connsiteY11" fmla="*/ 3746068 h 5795027"/>
                <a:gd name="connsiteX12" fmla="*/ 0 w 4282900"/>
                <a:gd name="connsiteY12" fmla="*/ 3441681 h 5795027"/>
                <a:gd name="connsiteX13" fmla="*/ 0 w 4282900"/>
                <a:gd name="connsiteY13" fmla="*/ 3042471 h 5795027"/>
                <a:gd name="connsiteX14" fmla="*/ 0 w 4282900"/>
                <a:gd name="connsiteY14" fmla="*/ 2752557 h 5795027"/>
                <a:gd name="connsiteX15" fmla="*/ 0 w 4282900"/>
                <a:gd name="connsiteY15" fmla="*/ 2231503 h 5795027"/>
                <a:gd name="connsiteX16" fmla="*/ 0 w 4282900"/>
                <a:gd name="connsiteY16" fmla="*/ 2048959 h 5795027"/>
                <a:gd name="connsiteX17" fmla="*/ 559354 w 4282900"/>
                <a:gd name="connsiteY17" fmla="*/ 855573 h 5795027"/>
                <a:gd name="connsiteX18" fmla="*/ 1950071 w 4282900"/>
                <a:gd name="connsiteY18" fmla="*/ 164715 h 5795027"/>
                <a:gd name="connsiteX19" fmla="*/ 2144960 w 4282900"/>
                <a:gd name="connsiteY19" fmla="*/ 0 h 5795027"/>
                <a:gd name="connsiteX20" fmla="*/ 2332832 w 4282900"/>
                <a:gd name="connsiteY20" fmla="*/ 164715 h 5795027"/>
                <a:gd name="connsiteX0" fmla="*/ 4213242 w 4282900"/>
                <a:gd name="connsiteY0" fmla="*/ 1512593 h 5795027"/>
                <a:gd name="connsiteX1" fmla="*/ 4282900 w 4282900"/>
                <a:gd name="connsiteY1" fmla="*/ 2231503 h 5795027"/>
                <a:gd name="connsiteX2" fmla="*/ 4282900 w 4282900"/>
                <a:gd name="connsiteY2" fmla="*/ 2752557 h 5795027"/>
                <a:gd name="connsiteX3" fmla="*/ 4282900 w 4282900"/>
                <a:gd name="connsiteY3" fmla="*/ 3042471 h 5795027"/>
                <a:gd name="connsiteX4" fmla="*/ 4282900 w 4282900"/>
                <a:gd name="connsiteY4" fmla="*/ 3441681 h 5795027"/>
                <a:gd name="connsiteX5" fmla="*/ 4282900 w 4282900"/>
                <a:gd name="connsiteY5" fmla="*/ 3746068 h 5795027"/>
                <a:gd name="connsiteX6" fmla="*/ 3723546 w 4282900"/>
                <a:gd name="connsiteY6" fmla="*/ 4939455 h 5795027"/>
                <a:gd name="connsiteX7" fmla="*/ 2332829 w 4282900"/>
                <a:gd name="connsiteY7" fmla="*/ 5630311 h 5795027"/>
                <a:gd name="connsiteX8" fmla="*/ 2137940 w 4282900"/>
                <a:gd name="connsiteY8" fmla="*/ 5795027 h 5795027"/>
                <a:gd name="connsiteX9" fmla="*/ 1950069 w 4282900"/>
                <a:gd name="connsiteY9" fmla="*/ 5630311 h 5795027"/>
                <a:gd name="connsiteX10" fmla="*/ 559353 w 4282900"/>
                <a:gd name="connsiteY10" fmla="*/ 4939455 h 5795027"/>
                <a:gd name="connsiteX11" fmla="*/ 0 w 4282900"/>
                <a:gd name="connsiteY11" fmla="*/ 3746068 h 5795027"/>
                <a:gd name="connsiteX12" fmla="*/ 0 w 4282900"/>
                <a:gd name="connsiteY12" fmla="*/ 3441681 h 5795027"/>
                <a:gd name="connsiteX13" fmla="*/ 0 w 4282900"/>
                <a:gd name="connsiteY13" fmla="*/ 3042471 h 5795027"/>
                <a:gd name="connsiteX14" fmla="*/ 0 w 4282900"/>
                <a:gd name="connsiteY14" fmla="*/ 2752557 h 5795027"/>
                <a:gd name="connsiteX15" fmla="*/ 0 w 4282900"/>
                <a:gd name="connsiteY15" fmla="*/ 2231503 h 5795027"/>
                <a:gd name="connsiteX16" fmla="*/ 0 w 4282900"/>
                <a:gd name="connsiteY16" fmla="*/ 2048959 h 5795027"/>
                <a:gd name="connsiteX17" fmla="*/ 559354 w 4282900"/>
                <a:gd name="connsiteY17" fmla="*/ 855573 h 5795027"/>
                <a:gd name="connsiteX18" fmla="*/ 1950071 w 4282900"/>
                <a:gd name="connsiteY18" fmla="*/ 164715 h 5795027"/>
                <a:gd name="connsiteX19" fmla="*/ 2144960 w 4282900"/>
                <a:gd name="connsiteY19" fmla="*/ 0 h 5795027"/>
                <a:gd name="connsiteX0" fmla="*/ 4213242 w 4282900"/>
                <a:gd name="connsiteY0" fmla="*/ 1512593 h 5795027"/>
                <a:gd name="connsiteX1" fmla="*/ 4282900 w 4282900"/>
                <a:gd name="connsiteY1" fmla="*/ 2231503 h 5795027"/>
                <a:gd name="connsiteX2" fmla="*/ 4282900 w 4282900"/>
                <a:gd name="connsiteY2" fmla="*/ 2752557 h 5795027"/>
                <a:gd name="connsiteX3" fmla="*/ 4282900 w 4282900"/>
                <a:gd name="connsiteY3" fmla="*/ 3042471 h 5795027"/>
                <a:gd name="connsiteX4" fmla="*/ 4282900 w 4282900"/>
                <a:gd name="connsiteY4" fmla="*/ 3441681 h 5795027"/>
                <a:gd name="connsiteX5" fmla="*/ 4282900 w 4282900"/>
                <a:gd name="connsiteY5" fmla="*/ 3746068 h 5795027"/>
                <a:gd name="connsiteX6" fmla="*/ 3723546 w 4282900"/>
                <a:gd name="connsiteY6" fmla="*/ 4939455 h 5795027"/>
                <a:gd name="connsiteX7" fmla="*/ 2332829 w 4282900"/>
                <a:gd name="connsiteY7" fmla="*/ 5630311 h 5795027"/>
                <a:gd name="connsiteX8" fmla="*/ 2137940 w 4282900"/>
                <a:gd name="connsiteY8" fmla="*/ 5795027 h 5795027"/>
                <a:gd name="connsiteX9" fmla="*/ 1950069 w 4282900"/>
                <a:gd name="connsiteY9" fmla="*/ 5630311 h 5795027"/>
                <a:gd name="connsiteX10" fmla="*/ 559353 w 4282900"/>
                <a:gd name="connsiteY10" fmla="*/ 4939455 h 5795027"/>
                <a:gd name="connsiteX11" fmla="*/ 0 w 4282900"/>
                <a:gd name="connsiteY11" fmla="*/ 3746068 h 5795027"/>
                <a:gd name="connsiteX12" fmla="*/ 0 w 4282900"/>
                <a:gd name="connsiteY12" fmla="*/ 3441681 h 5795027"/>
                <a:gd name="connsiteX13" fmla="*/ 0 w 4282900"/>
                <a:gd name="connsiteY13" fmla="*/ 3042471 h 5795027"/>
                <a:gd name="connsiteX14" fmla="*/ 0 w 4282900"/>
                <a:gd name="connsiteY14" fmla="*/ 2752557 h 5795027"/>
                <a:gd name="connsiteX15" fmla="*/ 0 w 4282900"/>
                <a:gd name="connsiteY15" fmla="*/ 2231503 h 5795027"/>
                <a:gd name="connsiteX16" fmla="*/ 0 w 4282900"/>
                <a:gd name="connsiteY16" fmla="*/ 2048959 h 5795027"/>
                <a:gd name="connsiteX17" fmla="*/ 559354 w 4282900"/>
                <a:gd name="connsiteY17" fmla="*/ 855573 h 5795027"/>
                <a:gd name="connsiteX18" fmla="*/ 2144960 w 4282900"/>
                <a:gd name="connsiteY18" fmla="*/ 0 h 5795027"/>
                <a:gd name="connsiteX0" fmla="*/ 4213242 w 4282900"/>
                <a:gd name="connsiteY0" fmla="*/ 1512593 h 5795027"/>
                <a:gd name="connsiteX1" fmla="*/ 4282900 w 4282900"/>
                <a:gd name="connsiteY1" fmla="*/ 2231503 h 5795027"/>
                <a:gd name="connsiteX2" fmla="*/ 4282900 w 4282900"/>
                <a:gd name="connsiteY2" fmla="*/ 2752557 h 5795027"/>
                <a:gd name="connsiteX3" fmla="*/ 4282900 w 4282900"/>
                <a:gd name="connsiteY3" fmla="*/ 3042471 h 5795027"/>
                <a:gd name="connsiteX4" fmla="*/ 4282900 w 4282900"/>
                <a:gd name="connsiteY4" fmla="*/ 3441681 h 5795027"/>
                <a:gd name="connsiteX5" fmla="*/ 4282900 w 4282900"/>
                <a:gd name="connsiteY5" fmla="*/ 3746068 h 5795027"/>
                <a:gd name="connsiteX6" fmla="*/ 3723546 w 4282900"/>
                <a:gd name="connsiteY6" fmla="*/ 4939455 h 5795027"/>
                <a:gd name="connsiteX7" fmla="*/ 2332829 w 4282900"/>
                <a:gd name="connsiteY7" fmla="*/ 5630311 h 5795027"/>
                <a:gd name="connsiteX8" fmla="*/ 2137940 w 4282900"/>
                <a:gd name="connsiteY8" fmla="*/ 5795027 h 5795027"/>
                <a:gd name="connsiteX9" fmla="*/ 1950069 w 4282900"/>
                <a:gd name="connsiteY9" fmla="*/ 5630311 h 5795027"/>
                <a:gd name="connsiteX10" fmla="*/ 559353 w 4282900"/>
                <a:gd name="connsiteY10" fmla="*/ 4939455 h 5795027"/>
                <a:gd name="connsiteX11" fmla="*/ 0 w 4282900"/>
                <a:gd name="connsiteY11" fmla="*/ 3746068 h 5795027"/>
                <a:gd name="connsiteX12" fmla="*/ 0 w 4282900"/>
                <a:gd name="connsiteY12" fmla="*/ 3441681 h 5795027"/>
                <a:gd name="connsiteX13" fmla="*/ 0 w 4282900"/>
                <a:gd name="connsiteY13" fmla="*/ 3042471 h 5795027"/>
                <a:gd name="connsiteX14" fmla="*/ 0 w 4282900"/>
                <a:gd name="connsiteY14" fmla="*/ 2752557 h 5795027"/>
                <a:gd name="connsiteX15" fmla="*/ 0 w 4282900"/>
                <a:gd name="connsiteY15" fmla="*/ 2231503 h 5795027"/>
                <a:gd name="connsiteX16" fmla="*/ 0 w 4282900"/>
                <a:gd name="connsiteY16" fmla="*/ 2048959 h 5795027"/>
                <a:gd name="connsiteX17" fmla="*/ 64279 w 4282900"/>
                <a:gd name="connsiteY17" fmla="*/ 1516418 h 5795027"/>
                <a:gd name="connsiteX18" fmla="*/ 559354 w 4282900"/>
                <a:gd name="connsiteY18" fmla="*/ 855573 h 5795027"/>
                <a:gd name="connsiteX19" fmla="*/ 2144960 w 4282900"/>
                <a:gd name="connsiteY19" fmla="*/ 0 h 5795027"/>
                <a:gd name="connsiteX0" fmla="*/ 4213242 w 4282900"/>
                <a:gd name="connsiteY0" fmla="*/ 657020 h 4939454"/>
                <a:gd name="connsiteX1" fmla="*/ 4282900 w 4282900"/>
                <a:gd name="connsiteY1" fmla="*/ 1375930 h 4939454"/>
                <a:gd name="connsiteX2" fmla="*/ 4282900 w 4282900"/>
                <a:gd name="connsiteY2" fmla="*/ 1896984 h 4939454"/>
                <a:gd name="connsiteX3" fmla="*/ 4282900 w 4282900"/>
                <a:gd name="connsiteY3" fmla="*/ 2186898 h 4939454"/>
                <a:gd name="connsiteX4" fmla="*/ 4282900 w 4282900"/>
                <a:gd name="connsiteY4" fmla="*/ 2586108 h 4939454"/>
                <a:gd name="connsiteX5" fmla="*/ 4282900 w 4282900"/>
                <a:gd name="connsiteY5" fmla="*/ 2890495 h 4939454"/>
                <a:gd name="connsiteX6" fmla="*/ 3723546 w 4282900"/>
                <a:gd name="connsiteY6" fmla="*/ 4083882 h 4939454"/>
                <a:gd name="connsiteX7" fmla="*/ 2332829 w 4282900"/>
                <a:gd name="connsiteY7" fmla="*/ 4774738 h 4939454"/>
                <a:gd name="connsiteX8" fmla="*/ 2137940 w 4282900"/>
                <a:gd name="connsiteY8" fmla="*/ 4939454 h 4939454"/>
                <a:gd name="connsiteX9" fmla="*/ 1950069 w 4282900"/>
                <a:gd name="connsiteY9" fmla="*/ 4774738 h 4939454"/>
                <a:gd name="connsiteX10" fmla="*/ 559353 w 4282900"/>
                <a:gd name="connsiteY10" fmla="*/ 4083882 h 4939454"/>
                <a:gd name="connsiteX11" fmla="*/ 0 w 4282900"/>
                <a:gd name="connsiteY11" fmla="*/ 2890495 h 4939454"/>
                <a:gd name="connsiteX12" fmla="*/ 0 w 4282900"/>
                <a:gd name="connsiteY12" fmla="*/ 2586108 h 4939454"/>
                <a:gd name="connsiteX13" fmla="*/ 0 w 4282900"/>
                <a:gd name="connsiteY13" fmla="*/ 2186898 h 4939454"/>
                <a:gd name="connsiteX14" fmla="*/ 0 w 4282900"/>
                <a:gd name="connsiteY14" fmla="*/ 1896984 h 4939454"/>
                <a:gd name="connsiteX15" fmla="*/ 0 w 4282900"/>
                <a:gd name="connsiteY15" fmla="*/ 1375930 h 4939454"/>
                <a:gd name="connsiteX16" fmla="*/ 0 w 4282900"/>
                <a:gd name="connsiteY16" fmla="*/ 1193386 h 4939454"/>
                <a:gd name="connsiteX17" fmla="*/ 64279 w 4282900"/>
                <a:gd name="connsiteY17" fmla="*/ 660845 h 4939454"/>
                <a:gd name="connsiteX18" fmla="*/ 559354 w 4282900"/>
                <a:gd name="connsiteY18" fmla="*/ 0 h 4939454"/>
                <a:gd name="connsiteX0" fmla="*/ 4213242 w 4282900"/>
                <a:gd name="connsiteY0" fmla="*/ 0 h 4282434"/>
                <a:gd name="connsiteX1" fmla="*/ 4282900 w 4282900"/>
                <a:gd name="connsiteY1" fmla="*/ 718910 h 4282434"/>
                <a:gd name="connsiteX2" fmla="*/ 4282900 w 4282900"/>
                <a:gd name="connsiteY2" fmla="*/ 1239964 h 4282434"/>
                <a:gd name="connsiteX3" fmla="*/ 4282900 w 4282900"/>
                <a:gd name="connsiteY3" fmla="*/ 1529878 h 4282434"/>
                <a:gd name="connsiteX4" fmla="*/ 4282900 w 4282900"/>
                <a:gd name="connsiteY4" fmla="*/ 1929088 h 4282434"/>
                <a:gd name="connsiteX5" fmla="*/ 4282900 w 4282900"/>
                <a:gd name="connsiteY5" fmla="*/ 2233475 h 4282434"/>
                <a:gd name="connsiteX6" fmla="*/ 3723546 w 4282900"/>
                <a:gd name="connsiteY6" fmla="*/ 3426862 h 4282434"/>
                <a:gd name="connsiteX7" fmla="*/ 2332829 w 4282900"/>
                <a:gd name="connsiteY7" fmla="*/ 4117718 h 4282434"/>
                <a:gd name="connsiteX8" fmla="*/ 2137940 w 4282900"/>
                <a:gd name="connsiteY8" fmla="*/ 4282434 h 4282434"/>
                <a:gd name="connsiteX9" fmla="*/ 1950069 w 4282900"/>
                <a:gd name="connsiteY9" fmla="*/ 4117718 h 4282434"/>
                <a:gd name="connsiteX10" fmla="*/ 559353 w 4282900"/>
                <a:gd name="connsiteY10" fmla="*/ 3426862 h 4282434"/>
                <a:gd name="connsiteX11" fmla="*/ 0 w 4282900"/>
                <a:gd name="connsiteY11" fmla="*/ 2233475 h 4282434"/>
                <a:gd name="connsiteX12" fmla="*/ 0 w 4282900"/>
                <a:gd name="connsiteY12" fmla="*/ 1929088 h 4282434"/>
                <a:gd name="connsiteX13" fmla="*/ 0 w 4282900"/>
                <a:gd name="connsiteY13" fmla="*/ 1529878 h 4282434"/>
                <a:gd name="connsiteX14" fmla="*/ 0 w 4282900"/>
                <a:gd name="connsiteY14" fmla="*/ 1239964 h 4282434"/>
                <a:gd name="connsiteX15" fmla="*/ 0 w 4282900"/>
                <a:gd name="connsiteY15" fmla="*/ 718910 h 4282434"/>
                <a:gd name="connsiteX16" fmla="*/ 0 w 4282900"/>
                <a:gd name="connsiteY16" fmla="*/ 536366 h 4282434"/>
                <a:gd name="connsiteX17" fmla="*/ 64279 w 4282900"/>
                <a:gd name="connsiteY17" fmla="*/ 3825 h 4282434"/>
                <a:gd name="connsiteX0" fmla="*/ 4213242 w 4282900"/>
                <a:gd name="connsiteY0" fmla="*/ 0 h 4282434"/>
                <a:gd name="connsiteX1" fmla="*/ 4282900 w 4282900"/>
                <a:gd name="connsiteY1" fmla="*/ 718910 h 4282434"/>
                <a:gd name="connsiteX2" fmla="*/ 4282900 w 4282900"/>
                <a:gd name="connsiteY2" fmla="*/ 1239964 h 4282434"/>
                <a:gd name="connsiteX3" fmla="*/ 4282900 w 4282900"/>
                <a:gd name="connsiteY3" fmla="*/ 1529878 h 4282434"/>
                <a:gd name="connsiteX4" fmla="*/ 4282900 w 4282900"/>
                <a:gd name="connsiteY4" fmla="*/ 1929088 h 4282434"/>
                <a:gd name="connsiteX5" fmla="*/ 4282900 w 4282900"/>
                <a:gd name="connsiteY5" fmla="*/ 2233475 h 4282434"/>
                <a:gd name="connsiteX6" fmla="*/ 3723546 w 4282900"/>
                <a:gd name="connsiteY6" fmla="*/ 3426862 h 4282434"/>
                <a:gd name="connsiteX7" fmla="*/ 2332829 w 4282900"/>
                <a:gd name="connsiteY7" fmla="*/ 4117718 h 4282434"/>
                <a:gd name="connsiteX8" fmla="*/ 2137940 w 4282900"/>
                <a:gd name="connsiteY8" fmla="*/ 4282434 h 4282434"/>
                <a:gd name="connsiteX9" fmla="*/ 1950069 w 4282900"/>
                <a:gd name="connsiteY9" fmla="*/ 4117718 h 4282434"/>
                <a:gd name="connsiteX10" fmla="*/ 559353 w 4282900"/>
                <a:gd name="connsiteY10" fmla="*/ 3426862 h 4282434"/>
                <a:gd name="connsiteX11" fmla="*/ 0 w 4282900"/>
                <a:gd name="connsiteY11" fmla="*/ 2233475 h 4282434"/>
                <a:gd name="connsiteX12" fmla="*/ 0 w 4282900"/>
                <a:gd name="connsiteY12" fmla="*/ 1929088 h 4282434"/>
                <a:gd name="connsiteX13" fmla="*/ 0 w 4282900"/>
                <a:gd name="connsiteY13" fmla="*/ 1529878 h 4282434"/>
                <a:gd name="connsiteX14" fmla="*/ 0 w 4282900"/>
                <a:gd name="connsiteY14" fmla="*/ 1239964 h 4282434"/>
                <a:gd name="connsiteX15" fmla="*/ 0 w 4282900"/>
                <a:gd name="connsiteY15" fmla="*/ 718910 h 4282434"/>
                <a:gd name="connsiteX16" fmla="*/ 0 w 4282900"/>
                <a:gd name="connsiteY16" fmla="*/ 536366 h 4282434"/>
                <a:gd name="connsiteX17" fmla="*/ 64279 w 4282900"/>
                <a:gd name="connsiteY17" fmla="*/ 3825 h 42824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282900" h="4282434">
                  <a:moveTo>
                    <a:pt x="4213242" y="0"/>
                  </a:moveTo>
                  <a:cubicBezTo>
                    <a:pt x="4294511" y="306972"/>
                    <a:pt x="4271290" y="481595"/>
                    <a:pt x="4282900" y="718910"/>
                  </a:cubicBezTo>
                  <a:lnTo>
                    <a:pt x="4282900" y="1239964"/>
                  </a:lnTo>
                  <a:lnTo>
                    <a:pt x="4282900" y="1529878"/>
                  </a:lnTo>
                  <a:lnTo>
                    <a:pt x="4282900" y="1929088"/>
                  </a:lnTo>
                  <a:lnTo>
                    <a:pt x="4282900" y="2233475"/>
                  </a:lnTo>
                  <a:cubicBezTo>
                    <a:pt x="4282900" y="2849584"/>
                    <a:pt x="4108103" y="3157966"/>
                    <a:pt x="3723546" y="3426862"/>
                  </a:cubicBezTo>
                  <a:cubicBezTo>
                    <a:pt x="3323617" y="3658565"/>
                    <a:pt x="2798672" y="3757725"/>
                    <a:pt x="2332829" y="4117718"/>
                  </a:cubicBezTo>
                  <a:lnTo>
                    <a:pt x="2137940" y="4282434"/>
                  </a:lnTo>
                  <a:lnTo>
                    <a:pt x="1950069" y="4117718"/>
                  </a:lnTo>
                  <a:cubicBezTo>
                    <a:pt x="1484225" y="3757725"/>
                    <a:pt x="959280" y="3658565"/>
                    <a:pt x="559353" y="3426862"/>
                  </a:cubicBezTo>
                  <a:cubicBezTo>
                    <a:pt x="174796" y="3157966"/>
                    <a:pt x="0" y="2849584"/>
                    <a:pt x="0" y="2233475"/>
                  </a:cubicBezTo>
                  <a:lnTo>
                    <a:pt x="0" y="1929088"/>
                  </a:lnTo>
                  <a:lnTo>
                    <a:pt x="0" y="1529878"/>
                  </a:lnTo>
                  <a:lnTo>
                    <a:pt x="0" y="1239964"/>
                  </a:lnTo>
                  <a:lnTo>
                    <a:pt x="0" y="718910"/>
                  </a:lnTo>
                  <a:lnTo>
                    <a:pt x="0" y="536366"/>
                  </a:lnTo>
                  <a:cubicBezTo>
                    <a:pt x="10713" y="417185"/>
                    <a:pt x="19813" y="133066"/>
                    <a:pt x="64279" y="3825"/>
                  </a:cubicBezTo>
                </a:path>
              </a:pathLst>
            </a:custGeom>
            <a:noFill/>
            <a:ln w="25400" cap="rnd">
              <a:solidFill>
                <a:schemeClr val="bg2">
                  <a:lumMod val="75000"/>
                  <a:alpha val="65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9F0D6A17-AA80-4608-8660-8D1587A17704}"/>
                </a:ext>
              </a:extLst>
            </p:cNvPr>
            <p:cNvSpPr/>
            <p:nvPr/>
          </p:nvSpPr>
          <p:spPr>
            <a:xfrm>
              <a:off x="10536649" y="1823190"/>
              <a:ext cx="1654608" cy="3209758"/>
            </a:xfrm>
            <a:custGeom>
              <a:avLst/>
              <a:gdLst>
                <a:gd name="connsiteX0" fmla="*/ 2144960 w 4282900"/>
                <a:gd name="connsiteY0" fmla="*/ 0 h 5795027"/>
                <a:gd name="connsiteX1" fmla="*/ 2332832 w 4282900"/>
                <a:gd name="connsiteY1" fmla="*/ 164715 h 5795027"/>
                <a:gd name="connsiteX2" fmla="*/ 3723546 w 4282900"/>
                <a:gd name="connsiteY2" fmla="*/ 855573 h 5795027"/>
                <a:gd name="connsiteX3" fmla="*/ 4282900 w 4282900"/>
                <a:gd name="connsiteY3" fmla="*/ 2048959 h 5795027"/>
                <a:gd name="connsiteX4" fmla="*/ 4282900 w 4282900"/>
                <a:gd name="connsiteY4" fmla="*/ 2231503 h 5795027"/>
                <a:gd name="connsiteX5" fmla="*/ 4282900 w 4282900"/>
                <a:gd name="connsiteY5" fmla="*/ 2752557 h 5795027"/>
                <a:gd name="connsiteX6" fmla="*/ 4282900 w 4282900"/>
                <a:gd name="connsiteY6" fmla="*/ 3042471 h 5795027"/>
                <a:gd name="connsiteX7" fmla="*/ 4282900 w 4282900"/>
                <a:gd name="connsiteY7" fmla="*/ 3441681 h 5795027"/>
                <a:gd name="connsiteX8" fmla="*/ 4282900 w 4282900"/>
                <a:gd name="connsiteY8" fmla="*/ 3746068 h 5795027"/>
                <a:gd name="connsiteX9" fmla="*/ 3723546 w 4282900"/>
                <a:gd name="connsiteY9" fmla="*/ 4939455 h 5795027"/>
                <a:gd name="connsiteX10" fmla="*/ 2332829 w 4282900"/>
                <a:gd name="connsiteY10" fmla="*/ 5630311 h 5795027"/>
                <a:gd name="connsiteX11" fmla="*/ 2137940 w 4282900"/>
                <a:gd name="connsiteY11" fmla="*/ 5795027 h 5795027"/>
                <a:gd name="connsiteX12" fmla="*/ 1950069 w 4282900"/>
                <a:gd name="connsiteY12" fmla="*/ 5630311 h 5795027"/>
                <a:gd name="connsiteX13" fmla="*/ 559353 w 4282900"/>
                <a:gd name="connsiteY13" fmla="*/ 4939455 h 5795027"/>
                <a:gd name="connsiteX14" fmla="*/ 0 w 4282900"/>
                <a:gd name="connsiteY14" fmla="*/ 3746068 h 5795027"/>
                <a:gd name="connsiteX15" fmla="*/ 0 w 4282900"/>
                <a:gd name="connsiteY15" fmla="*/ 3441681 h 5795027"/>
                <a:gd name="connsiteX16" fmla="*/ 0 w 4282900"/>
                <a:gd name="connsiteY16" fmla="*/ 3042471 h 5795027"/>
                <a:gd name="connsiteX17" fmla="*/ 0 w 4282900"/>
                <a:gd name="connsiteY17" fmla="*/ 2752557 h 5795027"/>
                <a:gd name="connsiteX18" fmla="*/ 0 w 4282900"/>
                <a:gd name="connsiteY18" fmla="*/ 2231503 h 5795027"/>
                <a:gd name="connsiteX19" fmla="*/ 0 w 4282900"/>
                <a:gd name="connsiteY19" fmla="*/ 2048959 h 5795027"/>
                <a:gd name="connsiteX20" fmla="*/ 559354 w 4282900"/>
                <a:gd name="connsiteY20" fmla="*/ 855573 h 5795027"/>
                <a:gd name="connsiteX21" fmla="*/ 1950071 w 4282900"/>
                <a:gd name="connsiteY21" fmla="*/ 164715 h 5795027"/>
                <a:gd name="connsiteX0" fmla="*/ 2144960 w 4282900"/>
                <a:gd name="connsiteY0" fmla="*/ 0 h 5795027"/>
                <a:gd name="connsiteX1" fmla="*/ 2332832 w 4282900"/>
                <a:gd name="connsiteY1" fmla="*/ 164715 h 5795027"/>
                <a:gd name="connsiteX2" fmla="*/ 2976290 w 4282900"/>
                <a:gd name="connsiteY2" fmla="*/ 524033 h 5795027"/>
                <a:gd name="connsiteX3" fmla="*/ 3723546 w 4282900"/>
                <a:gd name="connsiteY3" fmla="*/ 855573 h 5795027"/>
                <a:gd name="connsiteX4" fmla="*/ 4282900 w 4282900"/>
                <a:gd name="connsiteY4" fmla="*/ 2048959 h 5795027"/>
                <a:gd name="connsiteX5" fmla="*/ 4282900 w 4282900"/>
                <a:gd name="connsiteY5" fmla="*/ 2231503 h 5795027"/>
                <a:gd name="connsiteX6" fmla="*/ 4282900 w 4282900"/>
                <a:gd name="connsiteY6" fmla="*/ 2752557 h 5795027"/>
                <a:gd name="connsiteX7" fmla="*/ 4282900 w 4282900"/>
                <a:gd name="connsiteY7" fmla="*/ 3042471 h 5795027"/>
                <a:gd name="connsiteX8" fmla="*/ 4282900 w 4282900"/>
                <a:gd name="connsiteY8" fmla="*/ 3441681 h 5795027"/>
                <a:gd name="connsiteX9" fmla="*/ 4282900 w 4282900"/>
                <a:gd name="connsiteY9" fmla="*/ 3746068 h 5795027"/>
                <a:gd name="connsiteX10" fmla="*/ 3723546 w 4282900"/>
                <a:gd name="connsiteY10" fmla="*/ 4939455 h 5795027"/>
                <a:gd name="connsiteX11" fmla="*/ 2332829 w 4282900"/>
                <a:gd name="connsiteY11" fmla="*/ 5630311 h 5795027"/>
                <a:gd name="connsiteX12" fmla="*/ 2137940 w 4282900"/>
                <a:gd name="connsiteY12" fmla="*/ 5795027 h 5795027"/>
                <a:gd name="connsiteX13" fmla="*/ 1950069 w 4282900"/>
                <a:gd name="connsiteY13" fmla="*/ 5630311 h 5795027"/>
                <a:gd name="connsiteX14" fmla="*/ 559353 w 4282900"/>
                <a:gd name="connsiteY14" fmla="*/ 4939455 h 5795027"/>
                <a:gd name="connsiteX15" fmla="*/ 0 w 4282900"/>
                <a:gd name="connsiteY15" fmla="*/ 3746068 h 5795027"/>
                <a:gd name="connsiteX16" fmla="*/ 0 w 4282900"/>
                <a:gd name="connsiteY16" fmla="*/ 3441681 h 5795027"/>
                <a:gd name="connsiteX17" fmla="*/ 0 w 4282900"/>
                <a:gd name="connsiteY17" fmla="*/ 3042471 h 5795027"/>
                <a:gd name="connsiteX18" fmla="*/ 0 w 4282900"/>
                <a:gd name="connsiteY18" fmla="*/ 2752557 h 5795027"/>
                <a:gd name="connsiteX19" fmla="*/ 0 w 4282900"/>
                <a:gd name="connsiteY19" fmla="*/ 2231503 h 5795027"/>
                <a:gd name="connsiteX20" fmla="*/ 0 w 4282900"/>
                <a:gd name="connsiteY20" fmla="*/ 2048959 h 5795027"/>
                <a:gd name="connsiteX21" fmla="*/ 559354 w 4282900"/>
                <a:gd name="connsiteY21" fmla="*/ 855573 h 5795027"/>
                <a:gd name="connsiteX22" fmla="*/ 1950071 w 4282900"/>
                <a:gd name="connsiteY22" fmla="*/ 164715 h 5795027"/>
                <a:gd name="connsiteX23" fmla="*/ 2144960 w 4282900"/>
                <a:gd name="connsiteY23" fmla="*/ 0 h 5795027"/>
                <a:gd name="connsiteX0" fmla="*/ 3723546 w 4282900"/>
                <a:gd name="connsiteY0" fmla="*/ 855573 h 5795027"/>
                <a:gd name="connsiteX1" fmla="*/ 4282900 w 4282900"/>
                <a:gd name="connsiteY1" fmla="*/ 2048959 h 5795027"/>
                <a:gd name="connsiteX2" fmla="*/ 4282900 w 4282900"/>
                <a:gd name="connsiteY2" fmla="*/ 2231503 h 5795027"/>
                <a:gd name="connsiteX3" fmla="*/ 4282900 w 4282900"/>
                <a:gd name="connsiteY3" fmla="*/ 2752557 h 5795027"/>
                <a:gd name="connsiteX4" fmla="*/ 4282900 w 4282900"/>
                <a:gd name="connsiteY4" fmla="*/ 3042471 h 5795027"/>
                <a:gd name="connsiteX5" fmla="*/ 4282900 w 4282900"/>
                <a:gd name="connsiteY5" fmla="*/ 3441681 h 5795027"/>
                <a:gd name="connsiteX6" fmla="*/ 4282900 w 4282900"/>
                <a:gd name="connsiteY6" fmla="*/ 3746068 h 5795027"/>
                <a:gd name="connsiteX7" fmla="*/ 3723546 w 4282900"/>
                <a:gd name="connsiteY7" fmla="*/ 4939455 h 5795027"/>
                <a:gd name="connsiteX8" fmla="*/ 2332829 w 4282900"/>
                <a:gd name="connsiteY8" fmla="*/ 5630311 h 5795027"/>
                <a:gd name="connsiteX9" fmla="*/ 2137940 w 4282900"/>
                <a:gd name="connsiteY9" fmla="*/ 5795027 h 5795027"/>
                <a:gd name="connsiteX10" fmla="*/ 1950069 w 4282900"/>
                <a:gd name="connsiteY10" fmla="*/ 5630311 h 5795027"/>
                <a:gd name="connsiteX11" fmla="*/ 559353 w 4282900"/>
                <a:gd name="connsiteY11" fmla="*/ 4939455 h 5795027"/>
                <a:gd name="connsiteX12" fmla="*/ 0 w 4282900"/>
                <a:gd name="connsiteY12" fmla="*/ 3746068 h 5795027"/>
                <a:gd name="connsiteX13" fmla="*/ 0 w 4282900"/>
                <a:gd name="connsiteY13" fmla="*/ 3441681 h 5795027"/>
                <a:gd name="connsiteX14" fmla="*/ 0 w 4282900"/>
                <a:gd name="connsiteY14" fmla="*/ 3042471 h 5795027"/>
                <a:gd name="connsiteX15" fmla="*/ 0 w 4282900"/>
                <a:gd name="connsiteY15" fmla="*/ 2752557 h 5795027"/>
                <a:gd name="connsiteX16" fmla="*/ 0 w 4282900"/>
                <a:gd name="connsiteY16" fmla="*/ 2231503 h 5795027"/>
                <a:gd name="connsiteX17" fmla="*/ 0 w 4282900"/>
                <a:gd name="connsiteY17" fmla="*/ 2048959 h 5795027"/>
                <a:gd name="connsiteX18" fmla="*/ 559354 w 4282900"/>
                <a:gd name="connsiteY18" fmla="*/ 855573 h 5795027"/>
                <a:gd name="connsiteX19" fmla="*/ 1950071 w 4282900"/>
                <a:gd name="connsiteY19" fmla="*/ 164715 h 5795027"/>
                <a:gd name="connsiteX20" fmla="*/ 2144960 w 4282900"/>
                <a:gd name="connsiteY20" fmla="*/ 0 h 5795027"/>
                <a:gd name="connsiteX21" fmla="*/ 2332832 w 4282900"/>
                <a:gd name="connsiteY21" fmla="*/ 164715 h 5795027"/>
                <a:gd name="connsiteX22" fmla="*/ 2976290 w 4282900"/>
                <a:gd name="connsiteY22" fmla="*/ 524033 h 5795027"/>
                <a:gd name="connsiteX23" fmla="*/ 3888635 w 4282900"/>
                <a:gd name="connsiteY23" fmla="*/ 1020662 h 5795027"/>
                <a:gd name="connsiteX0" fmla="*/ 4282900 w 4282900"/>
                <a:gd name="connsiteY0" fmla="*/ 2048959 h 5795027"/>
                <a:gd name="connsiteX1" fmla="*/ 4282900 w 4282900"/>
                <a:gd name="connsiteY1" fmla="*/ 2231503 h 5795027"/>
                <a:gd name="connsiteX2" fmla="*/ 4282900 w 4282900"/>
                <a:gd name="connsiteY2" fmla="*/ 2752557 h 5795027"/>
                <a:gd name="connsiteX3" fmla="*/ 4282900 w 4282900"/>
                <a:gd name="connsiteY3" fmla="*/ 3042471 h 5795027"/>
                <a:gd name="connsiteX4" fmla="*/ 4282900 w 4282900"/>
                <a:gd name="connsiteY4" fmla="*/ 3441681 h 5795027"/>
                <a:gd name="connsiteX5" fmla="*/ 4282900 w 4282900"/>
                <a:gd name="connsiteY5" fmla="*/ 3746068 h 5795027"/>
                <a:gd name="connsiteX6" fmla="*/ 3723546 w 4282900"/>
                <a:gd name="connsiteY6" fmla="*/ 4939455 h 5795027"/>
                <a:gd name="connsiteX7" fmla="*/ 2332829 w 4282900"/>
                <a:gd name="connsiteY7" fmla="*/ 5630311 h 5795027"/>
                <a:gd name="connsiteX8" fmla="*/ 2137940 w 4282900"/>
                <a:gd name="connsiteY8" fmla="*/ 5795027 h 5795027"/>
                <a:gd name="connsiteX9" fmla="*/ 1950069 w 4282900"/>
                <a:gd name="connsiteY9" fmla="*/ 5630311 h 5795027"/>
                <a:gd name="connsiteX10" fmla="*/ 559353 w 4282900"/>
                <a:gd name="connsiteY10" fmla="*/ 4939455 h 5795027"/>
                <a:gd name="connsiteX11" fmla="*/ 0 w 4282900"/>
                <a:gd name="connsiteY11" fmla="*/ 3746068 h 5795027"/>
                <a:gd name="connsiteX12" fmla="*/ 0 w 4282900"/>
                <a:gd name="connsiteY12" fmla="*/ 3441681 h 5795027"/>
                <a:gd name="connsiteX13" fmla="*/ 0 w 4282900"/>
                <a:gd name="connsiteY13" fmla="*/ 3042471 h 5795027"/>
                <a:gd name="connsiteX14" fmla="*/ 0 w 4282900"/>
                <a:gd name="connsiteY14" fmla="*/ 2752557 h 5795027"/>
                <a:gd name="connsiteX15" fmla="*/ 0 w 4282900"/>
                <a:gd name="connsiteY15" fmla="*/ 2231503 h 5795027"/>
                <a:gd name="connsiteX16" fmla="*/ 0 w 4282900"/>
                <a:gd name="connsiteY16" fmla="*/ 2048959 h 5795027"/>
                <a:gd name="connsiteX17" fmla="*/ 559354 w 4282900"/>
                <a:gd name="connsiteY17" fmla="*/ 855573 h 5795027"/>
                <a:gd name="connsiteX18" fmla="*/ 1950071 w 4282900"/>
                <a:gd name="connsiteY18" fmla="*/ 164715 h 5795027"/>
                <a:gd name="connsiteX19" fmla="*/ 2144960 w 4282900"/>
                <a:gd name="connsiteY19" fmla="*/ 0 h 5795027"/>
                <a:gd name="connsiteX20" fmla="*/ 2332832 w 4282900"/>
                <a:gd name="connsiteY20" fmla="*/ 164715 h 5795027"/>
                <a:gd name="connsiteX21" fmla="*/ 2976290 w 4282900"/>
                <a:gd name="connsiteY21" fmla="*/ 524033 h 5795027"/>
                <a:gd name="connsiteX22" fmla="*/ 3888635 w 4282900"/>
                <a:gd name="connsiteY22" fmla="*/ 1020662 h 5795027"/>
                <a:gd name="connsiteX0" fmla="*/ 4282900 w 4282900"/>
                <a:gd name="connsiteY0" fmla="*/ 2048959 h 5795027"/>
                <a:gd name="connsiteX1" fmla="*/ 4282900 w 4282900"/>
                <a:gd name="connsiteY1" fmla="*/ 2231503 h 5795027"/>
                <a:gd name="connsiteX2" fmla="*/ 4282900 w 4282900"/>
                <a:gd name="connsiteY2" fmla="*/ 2752557 h 5795027"/>
                <a:gd name="connsiteX3" fmla="*/ 4282900 w 4282900"/>
                <a:gd name="connsiteY3" fmla="*/ 3042471 h 5795027"/>
                <a:gd name="connsiteX4" fmla="*/ 4282900 w 4282900"/>
                <a:gd name="connsiteY4" fmla="*/ 3441681 h 5795027"/>
                <a:gd name="connsiteX5" fmla="*/ 4282900 w 4282900"/>
                <a:gd name="connsiteY5" fmla="*/ 3746068 h 5795027"/>
                <a:gd name="connsiteX6" fmla="*/ 3723546 w 4282900"/>
                <a:gd name="connsiteY6" fmla="*/ 4939455 h 5795027"/>
                <a:gd name="connsiteX7" fmla="*/ 2332829 w 4282900"/>
                <a:gd name="connsiteY7" fmla="*/ 5630311 h 5795027"/>
                <a:gd name="connsiteX8" fmla="*/ 2137940 w 4282900"/>
                <a:gd name="connsiteY8" fmla="*/ 5795027 h 5795027"/>
                <a:gd name="connsiteX9" fmla="*/ 1950069 w 4282900"/>
                <a:gd name="connsiteY9" fmla="*/ 5630311 h 5795027"/>
                <a:gd name="connsiteX10" fmla="*/ 559353 w 4282900"/>
                <a:gd name="connsiteY10" fmla="*/ 4939455 h 5795027"/>
                <a:gd name="connsiteX11" fmla="*/ 0 w 4282900"/>
                <a:gd name="connsiteY11" fmla="*/ 3746068 h 5795027"/>
                <a:gd name="connsiteX12" fmla="*/ 0 w 4282900"/>
                <a:gd name="connsiteY12" fmla="*/ 3441681 h 5795027"/>
                <a:gd name="connsiteX13" fmla="*/ 0 w 4282900"/>
                <a:gd name="connsiteY13" fmla="*/ 3042471 h 5795027"/>
                <a:gd name="connsiteX14" fmla="*/ 0 w 4282900"/>
                <a:gd name="connsiteY14" fmla="*/ 2752557 h 5795027"/>
                <a:gd name="connsiteX15" fmla="*/ 0 w 4282900"/>
                <a:gd name="connsiteY15" fmla="*/ 2231503 h 5795027"/>
                <a:gd name="connsiteX16" fmla="*/ 0 w 4282900"/>
                <a:gd name="connsiteY16" fmla="*/ 2048959 h 5795027"/>
                <a:gd name="connsiteX17" fmla="*/ 559354 w 4282900"/>
                <a:gd name="connsiteY17" fmla="*/ 855573 h 5795027"/>
                <a:gd name="connsiteX18" fmla="*/ 1950071 w 4282900"/>
                <a:gd name="connsiteY18" fmla="*/ 164715 h 5795027"/>
                <a:gd name="connsiteX19" fmla="*/ 2144960 w 4282900"/>
                <a:gd name="connsiteY19" fmla="*/ 0 h 5795027"/>
                <a:gd name="connsiteX20" fmla="*/ 2332832 w 4282900"/>
                <a:gd name="connsiteY20" fmla="*/ 164715 h 5795027"/>
                <a:gd name="connsiteX21" fmla="*/ 2976290 w 4282900"/>
                <a:gd name="connsiteY21" fmla="*/ 524033 h 5795027"/>
                <a:gd name="connsiteX0" fmla="*/ 4282900 w 4282900"/>
                <a:gd name="connsiteY0" fmla="*/ 2231503 h 5795027"/>
                <a:gd name="connsiteX1" fmla="*/ 4282900 w 4282900"/>
                <a:gd name="connsiteY1" fmla="*/ 2752557 h 5795027"/>
                <a:gd name="connsiteX2" fmla="*/ 4282900 w 4282900"/>
                <a:gd name="connsiteY2" fmla="*/ 3042471 h 5795027"/>
                <a:gd name="connsiteX3" fmla="*/ 4282900 w 4282900"/>
                <a:gd name="connsiteY3" fmla="*/ 3441681 h 5795027"/>
                <a:gd name="connsiteX4" fmla="*/ 4282900 w 4282900"/>
                <a:gd name="connsiteY4" fmla="*/ 3746068 h 5795027"/>
                <a:gd name="connsiteX5" fmla="*/ 3723546 w 4282900"/>
                <a:gd name="connsiteY5" fmla="*/ 4939455 h 5795027"/>
                <a:gd name="connsiteX6" fmla="*/ 2332829 w 4282900"/>
                <a:gd name="connsiteY6" fmla="*/ 5630311 h 5795027"/>
                <a:gd name="connsiteX7" fmla="*/ 2137940 w 4282900"/>
                <a:gd name="connsiteY7" fmla="*/ 5795027 h 5795027"/>
                <a:gd name="connsiteX8" fmla="*/ 1950069 w 4282900"/>
                <a:gd name="connsiteY8" fmla="*/ 5630311 h 5795027"/>
                <a:gd name="connsiteX9" fmla="*/ 559353 w 4282900"/>
                <a:gd name="connsiteY9" fmla="*/ 4939455 h 5795027"/>
                <a:gd name="connsiteX10" fmla="*/ 0 w 4282900"/>
                <a:gd name="connsiteY10" fmla="*/ 3746068 h 5795027"/>
                <a:gd name="connsiteX11" fmla="*/ 0 w 4282900"/>
                <a:gd name="connsiteY11" fmla="*/ 3441681 h 5795027"/>
                <a:gd name="connsiteX12" fmla="*/ 0 w 4282900"/>
                <a:gd name="connsiteY12" fmla="*/ 3042471 h 5795027"/>
                <a:gd name="connsiteX13" fmla="*/ 0 w 4282900"/>
                <a:gd name="connsiteY13" fmla="*/ 2752557 h 5795027"/>
                <a:gd name="connsiteX14" fmla="*/ 0 w 4282900"/>
                <a:gd name="connsiteY14" fmla="*/ 2231503 h 5795027"/>
                <a:gd name="connsiteX15" fmla="*/ 0 w 4282900"/>
                <a:gd name="connsiteY15" fmla="*/ 2048959 h 5795027"/>
                <a:gd name="connsiteX16" fmla="*/ 559354 w 4282900"/>
                <a:gd name="connsiteY16" fmla="*/ 855573 h 5795027"/>
                <a:gd name="connsiteX17" fmla="*/ 1950071 w 4282900"/>
                <a:gd name="connsiteY17" fmla="*/ 164715 h 5795027"/>
                <a:gd name="connsiteX18" fmla="*/ 2144960 w 4282900"/>
                <a:gd name="connsiteY18" fmla="*/ 0 h 5795027"/>
                <a:gd name="connsiteX19" fmla="*/ 2332832 w 4282900"/>
                <a:gd name="connsiteY19" fmla="*/ 164715 h 5795027"/>
                <a:gd name="connsiteX20" fmla="*/ 2976290 w 4282900"/>
                <a:gd name="connsiteY20" fmla="*/ 524033 h 5795027"/>
                <a:gd name="connsiteX0" fmla="*/ 4282900 w 4282900"/>
                <a:gd name="connsiteY0" fmla="*/ 2752557 h 5795027"/>
                <a:gd name="connsiteX1" fmla="*/ 4282900 w 4282900"/>
                <a:gd name="connsiteY1" fmla="*/ 3042471 h 5795027"/>
                <a:gd name="connsiteX2" fmla="*/ 4282900 w 4282900"/>
                <a:gd name="connsiteY2" fmla="*/ 3441681 h 5795027"/>
                <a:gd name="connsiteX3" fmla="*/ 4282900 w 4282900"/>
                <a:gd name="connsiteY3" fmla="*/ 3746068 h 5795027"/>
                <a:gd name="connsiteX4" fmla="*/ 3723546 w 4282900"/>
                <a:gd name="connsiteY4" fmla="*/ 4939455 h 5795027"/>
                <a:gd name="connsiteX5" fmla="*/ 2332829 w 4282900"/>
                <a:gd name="connsiteY5" fmla="*/ 5630311 h 5795027"/>
                <a:gd name="connsiteX6" fmla="*/ 2137940 w 4282900"/>
                <a:gd name="connsiteY6" fmla="*/ 5795027 h 5795027"/>
                <a:gd name="connsiteX7" fmla="*/ 1950069 w 4282900"/>
                <a:gd name="connsiteY7" fmla="*/ 5630311 h 5795027"/>
                <a:gd name="connsiteX8" fmla="*/ 559353 w 4282900"/>
                <a:gd name="connsiteY8" fmla="*/ 4939455 h 5795027"/>
                <a:gd name="connsiteX9" fmla="*/ 0 w 4282900"/>
                <a:gd name="connsiteY9" fmla="*/ 3746068 h 5795027"/>
                <a:gd name="connsiteX10" fmla="*/ 0 w 4282900"/>
                <a:gd name="connsiteY10" fmla="*/ 3441681 h 5795027"/>
                <a:gd name="connsiteX11" fmla="*/ 0 w 4282900"/>
                <a:gd name="connsiteY11" fmla="*/ 3042471 h 5795027"/>
                <a:gd name="connsiteX12" fmla="*/ 0 w 4282900"/>
                <a:gd name="connsiteY12" fmla="*/ 2752557 h 5795027"/>
                <a:gd name="connsiteX13" fmla="*/ 0 w 4282900"/>
                <a:gd name="connsiteY13" fmla="*/ 2231503 h 5795027"/>
                <a:gd name="connsiteX14" fmla="*/ 0 w 4282900"/>
                <a:gd name="connsiteY14" fmla="*/ 2048959 h 5795027"/>
                <a:gd name="connsiteX15" fmla="*/ 559354 w 4282900"/>
                <a:gd name="connsiteY15" fmla="*/ 855573 h 5795027"/>
                <a:gd name="connsiteX16" fmla="*/ 1950071 w 4282900"/>
                <a:gd name="connsiteY16" fmla="*/ 164715 h 5795027"/>
                <a:gd name="connsiteX17" fmla="*/ 2144960 w 4282900"/>
                <a:gd name="connsiteY17" fmla="*/ 0 h 5795027"/>
                <a:gd name="connsiteX18" fmla="*/ 2332832 w 4282900"/>
                <a:gd name="connsiteY18" fmla="*/ 164715 h 5795027"/>
                <a:gd name="connsiteX19" fmla="*/ 2976290 w 4282900"/>
                <a:gd name="connsiteY19" fmla="*/ 524033 h 5795027"/>
                <a:gd name="connsiteX0" fmla="*/ 4282900 w 4282900"/>
                <a:gd name="connsiteY0" fmla="*/ 3042471 h 5795027"/>
                <a:gd name="connsiteX1" fmla="*/ 4282900 w 4282900"/>
                <a:gd name="connsiteY1" fmla="*/ 3441681 h 5795027"/>
                <a:gd name="connsiteX2" fmla="*/ 4282900 w 4282900"/>
                <a:gd name="connsiteY2" fmla="*/ 3746068 h 5795027"/>
                <a:gd name="connsiteX3" fmla="*/ 3723546 w 4282900"/>
                <a:gd name="connsiteY3" fmla="*/ 4939455 h 5795027"/>
                <a:gd name="connsiteX4" fmla="*/ 2332829 w 4282900"/>
                <a:gd name="connsiteY4" fmla="*/ 5630311 h 5795027"/>
                <a:gd name="connsiteX5" fmla="*/ 2137940 w 4282900"/>
                <a:gd name="connsiteY5" fmla="*/ 5795027 h 5795027"/>
                <a:gd name="connsiteX6" fmla="*/ 1950069 w 4282900"/>
                <a:gd name="connsiteY6" fmla="*/ 5630311 h 5795027"/>
                <a:gd name="connsiteX7" fmla="*/ 559353 w 4282900"/>
                <a:gd name="connsiteY7" fmla="*/ 4939455 h 5795027"/>
                <a:gd name="connsiteX8" fmla="*/ 0 w 4282900"/>
                <a:gd name="connsiteY8" fmla="*/ 3746068 h 5795027"/>
                <a:gd name="connsiteX9" fmla="*/ 0 w 4282900"/>
                <a:gd name="connsiteY9" fmla="*/ 3441681 h 5795027"/>
                <a:gd name="connsiteX10" fmla="*/ 0 w 4282900"/>
                <a:gd name="connsiteY10" fmla="*/ 3042471 h 5795027"/>
                <a:gd name="connsiteX11" fmla="*/ 0 w 4282900"/>
                <a:gd name="connsiteY11" fmla="*/ 2752557 h 5795027"/>
                <a:gd name="connsiteX12" fmla="*/ 0 w 4282900"/>
                <a:gd name="connsiteY12" fmla="*/ 2231503 h 5795027"/>
                <a:gd name="connsiteX13" fmla="*/ 0 w 4282900"/>
                <a:gd name="connsiteY13" fmla="*/ 2048959 h 5795027"/>
                <a:gd name="connsiteX14" fmla="*/ 559354 w 4282900"/>
                <a:gd name="connsiteY14" fmla="*/ 855573 h 5795027"/>
                <a:gd name="connsiteX15" fmla="*/ 1950071 w 4282900"/>
                <a:gd name="connsiteY15" fmla="*/ 164715 h 5795027"/>
                <a:gd name="connsiteX16" fmla="*/ 2144960 w 4282900"/>
                <a:gd name="connsiteY16" fmla="*/ 0 h 5795027"/>
                <a:gd name="connsiteX17" fmla="*/ 2332832 w 4282900"/>
                <a:gd name="connsiteY17" fmla="*/ 164715 h 5795027"/>
                <a:gd name="connsiteX18" fmla="*/ 2976290 w 4282900"/>
                <a:gd name="connsiteY18" fmla="*/ 524033 h 5795027"/>
                <a:gd name="connsiteX0" fmla="*/ 4282900 w 4282900"/>
                <a:gd name="connsiteY0" fmla="*/ 3441681 h 5795027"/>
                <a:gd name="connsiteX1" fmla="*/ 4282900 w 4282900"/>
                <a:gd name="connsiteY1" fmla="*/ 3746068 h 5795027"/>
                <a:gd name="connsiteX2" fmla="*/ 3723546 w 4282900"/>
                <a:gd name="connsiteY2" fmla="*/ 4939455 h 5795027"/>
                <a:gd name="connsiteX3" fmla="*/ 2332829 w 4282900"/>
                <a:gd name="connsiteY3" fmla="*/ 5630311 h 5795027"/>
                <a:gd name="connsiteX4" fmla="*/ 2137940 w 4282900"/>
                <a:gd name="connsiteY4" fmla="*/ 5795027 h 5795027"/>
                <a:gd name="connsiteX5" fmla="*/ 1950069 w 4282900"/>
                <a:gd name="connsiteY5" fmla="*/ 5630311 h 5795027"/>
                <a:gd name="connsiteX6" fmla="*/ 559353 w 4282900"/>
                <a:gd name="connsiteY6" fmla="*/ 4939455 h 5795027"/>
                <a:gd name="connsiteX7" fmla="*/ 0 w 4282900"/>
                <a:gd name="connsiteY7" fmla="*/ 3746068 h 5795027"/>
                <a:gd name="connsiteX8" fmla="*/ 0 w 4282900"/>
                <a:gd name="connsiteY8" fmla="*/ 3441681 h 5795027"/>
                <a:gd name="connsiteX9" fmla="*/ 0 w 4282900"/>
                <a:gd name="connsiteY9" fmla="*/ 3042471 h 5795027"/>
                <a:gd name="connsiteX10" fmla="*/ 0 w 4282900"/>
                <a:gd name="connsiteY10" fmla="*/ 2752557 h 5795027"/>
                <a:gd name="connsiteX11" fmla="*/ 0 w 4282900"/>
                <a:gd name="connsiteY11" fmla="*/ 2231503 h 5795027"/>
                <a:gd name="connsiteX12" fmla="*/ 0 w 4282900"/>
                <a:gd name="connsiteY12" fmla="*/ 2048959 h 5795027"/>
                <a:gd name="connsiteX13" fmla="*/ 559354 w 4282900"/>
                <a:gd name="connsiteY13" fmla="*/ 855573 h 5795027"/>
                <a:gd name="connsiteX14" fmla="*/ 1950071 w 4282900"/>
                <a:gd name="connsiteY14" fmla="*/ 164715 h 5795027"/>
                <a:gd name="connsiteX15" fmla="*/ 2144960 w 4282900"/>
                <a:gd name="connsiteY15" fmla="*/ 0 h 5795027"/>
                <a:gd name="connsiteX16" fmla="*/ 2332832 w 4282900"/>
                <a:gd name="connsiteY16" fmla="*/ 164715 h 5795027"/>
                <a:gd name="connsiteX17" fmla="*/ 2976290 w 4282900"/>
                <a:gd name="connsiteY17" fmla="*/ 524033 h 5795027"/>
                <a:gd name="connsiteX0" fmla="*/ 4282900 w 4282900"/>
                <a:gd name="connsiteY0" fmla="*/ 3441681 h 5795027"/>
                <a:gd name="connsiteX1" fmla="*/ 3723546 w 4282900"/>
                <a:gd name="connsiteY1" fmla="*/ 4939455 h 5795027"/>
                <a:gd name="connsiteX2" fmla="*/ 2332829 w 4282900"/>
                <a:gd name="connsiteY2" fmla="*/ 5630311 h 5795027"/>
                <a:gd name="connsiteX3" fmla="*/ 2137940 w 4282900"/>
                <a:gd name="connsiteY3" fmla="*/ 5795027 h 5795027"/>
                <a:gd name="connsiteX4" fmla="*/ 1950069 w 4282900"/>
                <a:gd name="connsiteY4" fmla="*/ 5630311 h 5795027"/>
                <a:gd name="connsiteX5" fmla="*/ 559353 w 4282900"/>
                <a:gd name="connsiteY5" fmla="*/ 4939455 h 5795027"/>
                <a:gd name="connsiteX6" fmla="*/ 0 w 4282900"/>
                <a:gd name="connsiteY6" fmla="*/ 3746068 h 5795027"/>
                <a:gd name="connsiteX7" fmla="*/ 0 w 4282900"/>
                <a:gd name="connsiteY7" fmla="*/ 3441681 h 5795027"/>
                <a:gd name="connsiteX8" fmla="*/ 0 w 4282900"/>
                <a:gd name="connsiteY8" fmla="*/ 3042471 h 5795027"/>
                <a:gd name="connsiteX9" fmla="*/ 0 w 4282900"/>
                <a:gd name="connsiteY9" fmla="*/ 2752557 h 5795027"/>
                <a:gd name="connsiteX10" fmla="*/ 0 w 4282900"/>
                <a:gd name="connsiteY10" fmla="*/ 2231503 h 5795027"/>
                <a:gd name="connsiteX11" fmla="*/ 0 w 4282900"/>
                <a:gd name="connsiteY11" fmla="*/ 2048959 h 5795027"/>
                <a:gd name="connsiteX12" fmla="*/ 559354 w 4282900"/>
                <a:gd name="connsiteY12" fmla="*/ 855573 h 5795027"/>
                <a:gd name="connsiteX13" fmla="*/ 1950071 w 4282900"/>
                <a:gd name="connsiteY13" fmla="*/ 164715 h 5795027"/>
                <a:gd name="connsiteX14" fmla="*/ 2144960 w 4282900"/>
                <a:gd name="connsiteY14" fmla="*/ 0 h 5795027"/>
                <a:gd name="connsiteX15" fmla="*/ 2332832 w 4282900"/>
                <a:gd name="connsiteY15" fmla="*/ 164715 h 5795027"/>
                <a:gd name="connsiteX16" fmla="*/ 2976290 w 4282900"/>
                <a:gd name="connsiteY16" fmla="*/ 524033 h 5795027"/>
                <a:gd name="connsiteX0" fmla="*/ 3723546 w 3723546"/>
                <a:gd name="connsiteY0" fmla="*/ 4939455 h 5795027"/>
                <a:gd name="connsiteX1" fmla="*/ 2332829 w 3723546"/>
                <a:gd name="connsiteY1" fmla="*/ 5630311 h 5795027"/>
                <a:gd name="connsiteX2" fmla="*/ 2137940 w 3723546"/>
                <a:gd name="connsiteY2" fmla="*/ 5795027 h 5795027"/>
                <a:gd name="connsiteX3" fmla="*/ 1950069 w 3723546"/>
                <a:gd name="connsiteY3" fmla="*/ 5630311 h 5795027"/>
                <a:gd name="connsiteX4" fmla="*/ 559353 w 3723546"/>
                <a:gd name="connsiteY4" fmla="*/ 4939455 h 5795027"/>
                <a:gd name="connsiteX5" fmla="*/ 0 w 3723546"/>
                <a:gd name="connsiteY5" fmla="*/ 3746068 h 5795027"/>
                <a:gd name="connsiteX6" fmla="*/ 0 w 3723546"/>
                <a:gd name="connsiteY6" fmla="*/ 3441681 h 5795027"/>
                <a:gd name="connsiteX7" fmla="*/ 0 w 3723546"/>
                <a:gd name="connsiteY7" fmla="*/ 3042471 h 5795027"/>
                <a:gd name="connsiteX8" fmla="*/ 0 w 3723546"/>
                <a:gd name="connsiteY8" fmla="*/ 2752557 h 5795027"/>
                <a:gd name="connsiteX9" fmla="*/ 0 w 3723546"/>
                <a:gd name="connsiteY9" fmla="*/ 2231503 h 5795027"/>
                <a:gd name="connsiteX10" fmla="*/ 0 w 3723546"/>
                <a:gd name="connsiteY10" fmla="*/ 2048959 h 5795027"/>
                <a:gd name="connsiteX11" fmla="*/ 559354 w 3723546"/>
                <a:gd name="connsiteY11" fmla="*/ 855573 h 5795027"/>
                <a:gd name="connsiteX12" fmla="*/ 1950071 w 3723546"/>
                <a:gd name="connsiteY12" fmla="*/ 164715 h 5795027"/>
                <a:gd name="connsiteX13" fmla="*/ 2144960 w 3723546"/>
                <a:gd name="connsiteY13" fmla="*/ 0 h 5795027"/>
                <a:gd name="connsiteX14" fmla="*/ 2332832 w 3723546"/>
                <a:gd name="connsiteY14" fmla="*/ 164715 h 5795027"/>
                <a:gd name="connsiteX15" fmla="*/ 2976290 w 3723546"/>
                <a:gd name="connsiteY15" fmla="*/ 524033 h 5795027"/>
                <a:gd name="connsiteX0" fmla="*/ 3723546 w 3723546"/>
                <a:gd name="connsiteY0" fmla="*/ 4939455 h 5795027"/>
                <a:gd name="connsiteX1" fmla="*/ 2989878 w 3723546"/>
                <a:gd name="connsiteY1" fmla="*/ 5266109 h 5795027"/>
                <a:gd name="connsiteX2" fmla="*/ 2332829 w 3723546"/>
                <a:gd name="connsiteY2" fmla="*/ 5630311 h 5795027"/>
                <a:gd name="connsiteX3" fmla="*/ 2137940 w 3723546"/>
                <a:gd name="connsiteY3" fmla="*/ 5795027 h 5795027"/>
                <a:gd name="connsiteX4" fmla="*/ 1950069 w 3723546"/>
                <a:gd name="connsiteY4" fmla="*/ 5630311 h 5795027"/>
                <a:gd name="connsiteX5" fmla="*/ 559353 w 3723546"/>
                <a:gd name="connsiteY5" fmla="*/ 4939455 h 5795027"/>
                <a:gd name="connsiteX6" fmla="*/ 0 w 3723546"/>
                <a:gd name="connsiteY6" fmla="*/ 3746068 h 5795027"/>
                <a:gd name="connsiteX7" fmla="*/ 0 w 3723546"/>
                <a:gd name="connsiteY7" fmla="*/ 3441681 h 5795027"/>
                <a:gd name="connsiteX8" fmla="*/ 0 w 3723546"/>
                <a:gd name="connsiteY8" fmla="*/ 3042471 h 5795027"/>
                <a:gd name="connsiteX9" fmla="*/ 0 w 3723546"/>
                <a:gd name="connsiteY9" fmla="*/ 2752557 h 5795027"/>
                <a:gd name="connsiteX10" fmla="*/ 0 w 3723546"/>
                <a:gd name="connsiteY10" fmla="*/ 2231503 h 5795027"/>
                <a:gd name="connsiteX11" fmla="*/ 0 w 3723546"/>
                <a:gd name="connsiteY11" fmla="*/ 2048959 h 5795027"/>
                <a:gd name="connsiteX12" fmla="*/ 559354 w 3723546"/>
                <a:gd name="connsiteY12" fmla="*/ 855573 h 5795027"/>
                <a:gd name="connsiteX13" fmla="*/ 1950071 w 3723546"/>
                <a:gd name="connsiteY13" fmla="*/ 164715 h 5795027"/>
                <a:gd name="connsiteX14" fmla="*/ 2144960 w 3723546"/>
                <a:gd name="connsiteY14" fmla="*/ 0 h 5795027"/>
                <a:gd name="connsiteX15" fmla="*/ 2332832 w 3723546"/>
                <a:gd name="connsiteY15" fmla="*/ 164715 h 5795027"/>
                <a:gd name="connsiteX16" fmla="*/ 2976290 w 3723546"/>
                <a:gd name="connsiteY16" fmla="*/ 524033 h 5795027"/>
                <a:gd name="connsiteX0" fmla="*/ 2989878 w 2989878"/>
                <a:gd name="connsiteY0" fmla="*/ 5266109 h 5795027"/>
                <a:gd name="connsiteX1" fmla="*/ 2332829 w 2989878"/>
                <a:gd name="connsiteY1" fmla="*/ 5630311 h 5795027"/>
                <a:gd name="connsiteX2" fmla="*/ 2137940 w 2989878"/>
                <a:gd name="connsiteY2" fmla="*/ 5795027 h 5795027"/>
                <a:gd name="connsiteX3" fmla="*/ 1950069 w 2989878"/>
                <a:gd name="connsiteY3" fmla="*/ 5630311 h 5795027"/>
                <a:gd name="connsiteX4" fmla="*/ 559353 w 2989878"/>
                <a:gd name="connsiteY4" fmla="*/ 4939455 h 5795027"/>
                <a:gd name="connsiteX5" fmla="*/ 0 w 2989878"/>
                <a:gd name="connsiteY5" fmla="*/ 3746068 h 5795027"/>
                <a:gd name="connsiteX6" fmla="*/ 0 w 2989878"/>
                <a:gd name="connsiteY6" fmla="*/ 3441681 h 5795027"/>
                <a:gd name="connsiteX7" fmla="*/ 0 w 2989878"/>
                <a:gd name="connsiteY7" fmla="*/ 3042471 h 5795027"/>
                <a:gd name="connsiteX8" fmla="*/ 0 w 2989878"/>
                <a:gd name="connsiteY8" fmla="*/ 2752557 h 5795027"/>
                <a:gd name="connsiteX9" fmla="*/ 0 w 2989878"/>
                <a:gd name="connsiteY9" fmla="*/ 2231503 h 5795027"/>
                <a:gd name="connsiteX10" fmla="*/ 0 w 2989878"/>
                <a:gd name="connsiteY10" fmla="*/ 2048959 h 5795027"/>
                <a:gd name="connsiteX11" fmla="*/ 559354 w 2989878"/>
                <a:gd name="connsiteY11" fmla="*/ 855573 h 5795027"/>
                <a:gd name="connsiteX12" fmla="*/ 1950071 w 2989878"/>
                <a:gd name="connsiteY12" fmla="*/ 164715 h 5795027"/>
                <a:gd name="connsiteX13" fmla="*/ 2144960 w 2989878"/>
                <a:gd name="connsiteY13" fmla="*/ 0 h 5795027"/>
                <a:gd name="connsiteX14" fmla="*/ 2332832 w 2989878"/>
                <a:gd name="connsiteY14" fmla="*/ 164715 h 5795027"/>
                <a:gd name="connsiteX15" fmla="*/ 2976290 w 2989878"/>
                <a:gd name="connsiteY15" fmla="*/ 524033 h 5795027"/>
                <a:gd name="connsiteX0" fmla="*/ 2989878 w 2989878"/>
                <a:gd name="connsiteY0" fmla="*/ 5266109 h 5795027"/>
                <a:gd name="connsiteX1" fmla="*/ 2332829 w 2989878"/>
                <a:gd name="connsiteY1" fmla="*/ 5630311 h 5795027"/>
                <a:gd name="connsiteX2" fmla="*/ 2137940 w 2989878"/>
                <a:gd name="connsiteY2" fmla="*/ 5795027 h 5795027"/>
                <a:gd name="connsiteX3" fmla="*/ 1950069 w 2989878"/>
                <a:gd name="connsiteY3" fmla="*/ 5630311 h 5795027"/>
                <a:gd name="connsiteX4" fmla="*/ 559353 w 2989878"/>
                <a:gd name="connsiteY4" fmla="*/ 4939455 h 5795027"/>
                <a:gd name="connsiteX5" fmla="*/ 0 w 2989878"/>
                <a:gd name="connsiteY5" fmla="*/ 3746068 h 5795027"/>
                <a:gd name="connsiteX6" fmla="*/ 0 w 2989878"/>
                <a:gd name="connsiteY6" fmla="*/ 3441681 h 5795027"/>
                <a:gd name="connsiteX7" fmla="*/ 0 w 2989878"/>
                <a:gd name="connsiteY7" fmla="*/ 3042471 h 5795027"/>
                <a:gd name="connsiteX8" fmla="*/ 0 w 2989878"/>
                <a:gd name="connsiteY8" fmla="*/ 2752557 h 5795027"/>
                <a:gd name="connsiteX9" fmla="*/ 0 w 2989878"/>
                <a:gd name="connsiteY9" fmla="*/ 2231503 h 5795027"/>
                <a:gd name="connsiteX10" fmla="*/ 0 w 2989878"/>
                <a:gd name="connsiteY10" fmla="*/ 2048959 h 5795027"/>
                <a:gd name="connsiteX11" fmla="*/ 559354 w 2989878"/>
                <a:gd name="connsiteY11" fmla="*/ 855573 h 5795027"/>
                <a:gd name="connsiteX12" fmla="*/ 1950071 w 2989878"/>
                <a:gd name="connsiteY12" fmla="*/ 164715 h 5795027"/>
                <a:gd name="connsiteX13" fmla="*/ 2144960 w 2989878"/>
                <a:gd name="connsiteY13" fmla="*/ 0 h 5795027"/>
                <a:gd name="connsiteX14" fmla="*/ 2332832 w 2989878"/>
                <a:gd name="connsiteY14" fmla="*/ 164715 h 5795027"/>
                <a:gd name="connsiteX15" fmla="*/ 2976290 w 2989878"/>
                <a:gd name="connsiteY15" fmla="*/ 524033 h 5795027"/>
                <a:gd name="connsiteX0" fmla="*/ 2955049 w 2976290"/>
                <a:gd name="connsiteY0" fmla="*/ 5266109 h 5795027"/>
                <a:gd name="connsiteX1" fmla="*/ 2332829 w 2976290"/>
                <a:gd name="connsiteY1" fmla="*/ 5630311 h 5795027"/>
                <a:gd name="connsiteX2" fmla="*/ 2137940 w 2976290"/>
                <a:gd name="connsiteY2" fmla="*/ 5795027 h 5795027"/>
                <a:gd name="connsiteX3" fmla="*/ 1950069 w 2976290"/>
                <a:gd name="connsiteY3" fmla="*/ 5630311 h 5795027"/>
                <a:gd name="connsiteX4" fmla="*/ 559353 w 2976290"/>
                <a:gd name="connsiteY4" fmla="*/ 4939455 h 5795027"/>
                <a:gd name="connsiteX5" fmla="*/ 0 w 2976290"/>
                <a:gd name="connsiteY5" fmla="*/ 3746068 h 5795027"/>
                <a:gd name="connsiteX6" fmla="*/ 0 w 2976290"/>
                <a:gd name="connsiteY6" fmla="*/ 3441681 h 5795027"/>
                <a:gd name="connsiteX7" fmla="*/ 0 w 2976290"/>
                <a:gd name="connsiteY7" fmla="*/ 3042471 h 5795027"/>
                <a:gd name="connsiteX8" fmla="*/ 0 w 2976290"/>
                <a:gd name="connsiteY8" fmla="*/ 2752557 h 5795027"/>
                <a:gd name="connsiteX9" fmla="*/ 0 w 2976290"/>
                <a:gd name="connsiteY9" fmla="*/ 2231503 h 5795027"/>
                <a:gd name="connsiteX10" fmla="*/ 0 w 2976290"/>
                <a:gd name="connsiteY10" fmla="*/ 2048959 h 5795027"/>
                <a:gd name="connsiteX11" fmla="*/ 559354 w 2976290"/>
                <a:gd name="connsiteY11" fmla="*/ 855573 h 5795027"/>
                <a:gd name="connsiteX12" fmla="*/ 1950071 w 2976290"/>
                <a:gd name="connsiteY12" fmla="*/ 164715 h 5795027"/>
                <a:gd name="connsiteX13" fmla="*/ 2144960 w 2976290"/>
                <a:gd name="connsiteY13" fmla="*/ 0 h 5795027"/>
                <a:gd name="connsiteX14" fmla="*/ 2332832 w 2976290"/>
                <a:gd name="connsiteY14" fmla="*/ 164715 h 5795027"/>
                <a:gd name="connsiteX15" fmla="*/ 2976290 w 2976290"/>
                <a:gd name="connsiteY15" fmla="*/ 524033 h 5795027"/>
                <a:gd name="connsiteX0" fmla="*/ 2955049 w 2976290"/>
                <a:gd name="connsiteY0" fmla="*/ 5266109 h 5795027"/>
                <a:gd name="connsiteX1" fmla="*/ 2332829 w 2976290"/>
                <a:gd name="connsiteY1" fmla="*/ 5630311 h 5795027"/>
                <a:gd name="connsiteX2" fmla="*/ 2137940 w 2976290"/>
                <a:gd name="connsiteY2" fmla="*/ 5795027 h 5795027"/>
                <a:gd name="connsiteX3" fmla="*/ 1950069 w 2976290"/>
                <a:gd name="connsiteY3" fmla="*/ 5630311 h 5795027"/>
                <a:gd name="connsiteX4" fmla="*/ 559353 w 2976290"/>
                <a:gd name="connsiteY4" fmla="*/ 4939455 h 5795027"/>
                <a:gd name="connsiteX5" fmla="*/ 0 w 2976290"/>
                <a:gd name="connsiteY5" fmla="*/ 3746068 h 5795027"/>
                <a:gd name="connsiteX6" fmla="*/ 0 w 2976290"/>
                <a:gd name="connsiteY6" fmla="*/ 3441681 h 5795027"/>
                <a:gd name="connsiteX7" fmla="*/ 0 w 2976290"/>
                <a:gd name="connsiteY7" fmla="*/ 3042471 h 5795027"/>
                <a:gd name="connsiteX8" fmla="*/ 0 w 2976290"/>
                <a:gd name="connsiteY8" fmla="*/ 2752557 h 5795027"/>
                <a:gd name="connsiteX9" fmla="*/ 0 w 2976290"/>
                <a:gd name="connsiteY9" fmla="*/ 2231503 h 5795027"/>
                <a:gd name="connsiteX10" fmla="*/ 0 w 2976290"/>
                <a:gd name="connsiteY10" fmla="*/ 2048959 h 5795027"/>
                <a:gd name="connsiteX11" fmla="*/ 559354 w 2976290"/>
                <a:gd name="connsiteY11" fmla="*/ 855573 h 5795027"/>
                <a:gd name="connsiteX12" fmla="*/ 1950071 w 2976290"/>
                <a:gd name="connsiteY12" fmla="*/ 164715 h 5795027"/>
                <a:gd name="connsiteX13" fmla="*/ 2144960 w 2976290"/>
                <a:gd name="connsiteY13" fmla="*/ 0 h 5795027"/>
                <a:gd name="connsiteX14" fmla="*/ 2332832 w 2976290"/>
                <a:gd name="connsiteY14" fmla="*/ 164715 h 5795027"/>
                <a:gd name="connsiteX15" fmla="*/ 2976290 w 2976290"/>
                <a:gd name="connsiteY15" fmla="*/ 524033 h 5795027"/>
                <a:gd name="connsiteX0" fmla="*/ 2955049 w 2976290"/>
                <a:gd name="connsiteY0" fmla="*/ 5266109 h 5795027"/>
                <a:gd name="connsiteX1" fmla="*/ 2332829 w 2976290"/>
                <a:gd name="connsiteY1" fmla="*/ 5630311 h 5795027"/>
                <a:gd name="connsiteX2" fmla="*/ 2137940 w 2976290"/>
                <a:gd name="connsiteY2" fmla="*/ 5795027 h 5795027"/>
                <a:gd name="connsiteX3" fmla="*/ 1950069 w 2976290"/>
                <a:gd name="connsiteY3" fmla="*/ 5630311 h 5795027"/>
                <a:gd name="connsiteX4" fmla="*/ 559353 w 2976290"/>
                <a:gd name="connsiteY4" fmla="*/ 4939455 h 5795027"/>
                <a:gd name="connsiteX5" fmla="*/ 0 w 2976290"/>
                <a:gd name="connsiteY5" fmla="*/ 3746068 h 5795027"/>
                <a:gd name="connsiteX6" fmla="*/ 0 w 2976290"/>
                <a:gd name="connsiteY6" fmla="*/ 3441681 h 5795027"/>
                <a:gd name="connsiteX7" fmla="*/ 0 w 2976290"/>
                <a:gd name="connsiteY7" fmla="*/ 3042471 h 5795027"/>
                <a:gd name="connsiteX8" fmla="*/ 0 w 2976290"/>
                <a:gd name="connsiteY8" fmla="*/ 2752557 h 5795027"/>
                <a:gd name="connsiteX9" fmla="*/ 0 w 2976290"/>
                <a:gd name="connsiteY9" fmla="*/ 2231503 h 5795027"/>
                <a:gd name="connsiteX10" fmla="*/ 0 w 2976290"/>
                <a:gd name="connsiteY10" fmla="*/ 2048959 h 5795027"/>
                <a:gd name="connsiteX11" fmla="*/ 559354 w 2976290"/>
                <a:gd name="connsiteY11" fmla="*/ 855573 h 5795027"/>
                <a:gd name="connsiteX12" fmla="*/ 1950071 w 2976290"/>
                <a:gd name="connsiteY12" fmla="*/ 164715 h 5795027"/>
                <a:gd name="connsiteX13" fmla="*/ 2144960 w 2976290"/>
                <a:gd name="connsiteY13" fmla="*/ 0 h 5795027"/>
                <a:gd name="connsiteX14" fmla="*/ 2332832 w 2976290"/>
                <a:gd name="connsiteY14" fmla="*/ 164715 h 5795027"/>
                <a:gd name="connsiteX15" fmla="*/ 2976290 w 2976290"/>
                <a:gd name="connsiteY15" fmla="*/ 524033 h 5795027"/>
                <a:gd name="connsiteX0" fmla="*/ 2955049 w 2976290"/>
                <a:gd name="connsiteY0" fmla="*/ 5266109 h 5795027"/>
                <a:gd name="connsiteX1" fmla="*/ 2332829 w 2976290"/>
                <a:gd name="connsiteY1" fmla="*/ 5630311 h 5795027"/>
                <a:gd name="connsiteX2" fmla="*/ 2137940 w 2976290"/>
                <a:gd name="connsiteY2" fmla="*/ 5795027 h 5795027"/>
                <a:gd name="connsiteX3" fmla="*/ 1950069 w 2976290"/>
                <a:gd name="connsiteY3" fmla="*/ 5630311 h 5795027"/>
                <a:gd name="connsiteX4" fmla="*/ 559353 w 2976290"/>
                <a:gd name="connsiteY4" fmla="*/ 4939455 h 5795027"/>
                <a:gd name="connsiteX5" fmla="*/ 0 w 2976290"/>
                <a:gd name="connsiteY5" fmla="*/ 3746068 h 5795027"/>
                <a:gd name="connsiteX6" fmla="*/ 0 w 2976290"/>
                <a:gd name="connsiteY6" fmla="*/ 3441681 h 5795027"/>
                <a:gd name="connsiteX7" fmla="*/ 0 w 2976290"/>
                <a:gd name="connsiteY7" fmla="*/ 3042471 h 5795027"/>
                <a:gd name="connsiteX8" fmla="*/ 0 w 2976290"/>
                <a:gd name="connsiteY8" fmla="*/ 2752557 h 5795027"/>
                <a:gd name="connsiteX9" fmla="*/ 0 w 2976290"/>
                <a:gd name="connsiteY9" fmla="*/ 2231503 h 5795027"/>
                <a:gd name="connsiteX10" fmla="*/ 0 w 2976290"/>
                <a:gd name="connsiteY10" fmla="*/ 2048959 h 5795027"/>
                <a:gd name="connsiteX11" fmla="*/ 559354 w 2976290"/>
                <a:gd name="connsiteY11" fmla="*/ 855573 h 5795027"/>
                <a:gd name="connsiteX12" fmla="*/ 1950071 w 2976290"/>
                <a:gd name="connsiteY12" fmla="*/ 164715 h 5795027"/>
                <a:gd name="connsiteX13" fmla="*/ 2144960 w 2976290"/>
                <a:gd name="connsiteY13" fmla="*/ 0 h 5795027"/>
                <a:gd name="connsiteX14" fmla="*/ 2332832 w 2976290"/>
                <a:gd name="connsiteY14" fmla="*/ 164715 h 5795027"/>
                <a:gd name="connsiteX15" fmla="*/ 2976290 w 2976290"/>
                <a:gd name="connsiteY15" fmla="*/ 524033 h 5795027"/>
                <a:gd name="connsiteX0" fmla="*/ 2955049 w 2976290"/>
                <a:gd name="connsiteY0" fmla="*/ 5266109 h 5795027"/>
                <a:gd name="connsiteX1" fmla="*/ 2332829 w 2976290"/>
                <a:gd name="connsiteY1" fmla="*/ 5630311 h 5795027"/>
                <a:gd name="connsiteX2" fmla="*/ 2137940 w 2976290"/>
                <a:gd name="connsiteY2" fmla="*/ 5795027 h 5795027"/>
                <a:gd name="connsiteX3" fmla="*/ 1950069 w 2976290"/>
                <a:gd name="connsiteY3" fmla="*/ 5630311 h 5795027"/>
                <a:gd name="connsiteX4" fmla="*/ 559353 w 2976290"/>
                <a:gd name="connsiteY4" fmla="*/ 4939455 h 5795027"/>
                <a:gd name="connsiteX5" fmla="*/ 0 w 2976290"/>
                <a:gd name="connsiteY5" fmla="*/ 3746068 h 5795027"/>
                <a:gd name="connsiteX6" fmla="*/ 0 w 2976290"/>
                <a:gd name="connsiteY6" fmla="*/ 3441681 h 5795027"/>
                <a:gd name="connsiteX7" fmla="*/ 0 w 2976290"/>
                <a:gd name="connsiteY7" fmla="*/ 3042471 h 5795027"/>
                <a:gd name="connsiteX8" fmla="*/ 0 w 2976290"/>
                <a:gd name="connsiteY8" fmla="*/ 2752557 h 5795027"/>
                <a:gd name="connsiteX9" fmla="*/ 0 w 2976290"/>
                <a:gd name="connsiteY9" fmla="*/ 2231503 h 5795027"/>
                <a:gd name="connsiteX10" fmla="*/ 0 w 2976290"/>
                <a:gd name="connsiteY10" fmla="*/ 2048959 h 5795027"/>
                <a:gd name="connsiteX11" fmla="*/ 559354 w 2976290"/>
                <a:gd name="connsiteY11" fmla="*/ 855573 h 5795027"/>
                <a:gd name="connsiteX12" fmla="*/ 1950071 w 2976290"/>
                <a:gd name="connsiteY12" fmla="*/ 164715 h 5795027"/>
                <a:gd name="connsiteX13" fmla="*/ 2144960 w 2976290"/>
                <a:gd name="connsiteY13" fmla="*/ 0 h 5795027"/>
                <a:gd name="connsiteX14" fmla="*/ 2332832 w 2976290"/>
                <a:gd name="connsiteY14" fmla="*/ 164715 h 5795027"/>
                <a:gd name="connsiteX15" fmla="*/ 2976290 w 2976290"/>
                <a:gd name="connsiteY15" fmla="*/ 524033 h 5795027"/>
                <a:gd name="connsiteX0" fmla="*/ 2955049 w 2987296"/>
                <a:gd name="connsiteY0" fmla="*/ 5266109 h 5795027"/>
                <a:gd name="connsiteX1" fmla="*/ 2332829 w 2987296"/>
                <a:gd name="connsiteY1" fmla="*/ 5630311 h 5795027"/>
                <a:gd name="connsiteX2" fmla="*/ 2137940 w 2987296"/>
                <a:gd name="connsiteY2" fmla="*/ 5795027 h 5795027"/>
                <a:gd name="connsiteX3" fmla="*/ 1950069 w 2987296"/>
                <a:gd name="connsiteY3" fmla="*/ 5630311 h 5795027"/>
                <a:gd name="connsiteX4" fmla="*/ 559353 w 2987296"/>
                <a:gd name="connsiteY4" fmla="*/ 4939455 h 5795027"/>
                <a:gd name="connsiteX5" fmla="*/ 0 w 2987296"/>
                <a:gd name="connsiteY5" fmla="*/ 3746068 h 5795027"/>
                <a:gd name="connsiteX6" fmla="*/ 0 w 2987296"/>
                <a:gd name="connsiteY6" fmla="*/ 3441681 h 5795027"/>
                <a:gd name="connsiteX7" fmla="*/ 0 w 2987296"/>
                <a:gd name="connsiteY7" fmla="*/ 3042471 h 5795027"/>
                <a:gd name="connsiteX8" fmla="*/ 0 w 2987296"/>
                <a:gd name="connsiteY8" fmla="*/ 2752557 h 5795027"/>
                <a:gd name="connsiteX9" fmla="*/ 0 w 2987296"/>
                <a:gd name="connsiteY9" fmla="*/ 2231503 h 5795027"/>
                <a:gd name="connsiteX10" fmla="*/ 0 w 2987296"/>
                <a:gd name="connsiteY10" fmla="*/ 2048959 h 5795027"/>
                <a:gd name="connsiteX11" fmla="*/ 559354 w 2987296"/>
                <a:gd name="connsiteY11" fmla="*/ 855573 h 5795027"/>
                <a:gd name="connsiteX12" fmla="*/ 1950071 w 2987296"/>
                <a:gd name="connsiteY12" fmla="*/ 164715 h 5795027"/>
                <a:gd name="connsiteX13" fmla="*/ 2144960 w 2987296"/>
                <a:gd name="connsiteY13" fmla="*/ 0 h 5795027"/>
                <a:gd name="connsiteX14" fmla="*/ 2332832 w 2987296"/>
                <a:gd name="connsiteY14" fmla="*/ 164715 h 5795027"/>
                <a:gd name="connsiteX15" fmla="*/ 2987296 w 2987296"/>
                <a:gd name="connsiteY15" fmla="*/ 557051 h 5795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987296" h="5795027">
                  <a:moveTo>
                    <a:pt x="2955049" y="5266109"/>
                  </a:moveTo>
                  <a:cubicBezTo>
                    <a:pt x="2737194" y="5332489"/>
                    <a:pt x="2474819" y="5542158"/>
                    <a:pt x="2332829" y="5630311"/>
                  </a:cubicBezTo>
                  <a:lnTo>
                    <a:pt x="2137940" y="5795027"/>
                  </a:lnTo>
                  <a:lnTo>
                    <a:pt x="1950069" y="5630311"/>
                  </a:lnTo>
                  <a:cubicBezTo>
                    <a:pt x="1484225" y="5270318"/>
                    <a:pt x="959280" y="5171158"/>
                    <a:pt x="559353" y="4939455"/>
                  </a:cubicBezTo>
                  <a:cubicBezTo>
                    <a:pt x="174796" y="4670559"/>
                    <a:pt x="0" y="4362177"/>
                    <a:pt x="0" y="3746068"/>
                  </a:cubicBezTo>
                  <a:lnTo>
                    <a:pt x="0" y="3441681"/>
                  </a:lnTo>
                  <a:lnTo>
                    <a:pt x="0" y="3042471"/>
                  </a:lnTo>
                  <a:lnTo>
                    <a:pt x="0" y="2752557"/>
                  </a:lnTo>
                  <a:lnTo>
                    <a:pt x="0" y="2231503"/>
                  </a:lnTo>
                  <a:lnTo>
                    <a:pt x="0" y="2048959"/>
                  </a:lnTo>
                  <a:cubicBezTo>
                    <a:pt x="0" y="1432851"/>
                    <a:pt x="174797" y="1124469"/>
                    <a:pt x="559354" y="855573"/>
                  </a:cubicBezTo>
                  <a:cubicBezTo>
                    <a:pt x="959283" y="623869"/>
                    <a:pt x="1484227" y="524709"/>
                    <a:pt x="1950071" y="164715"/>
                  </a:cubicBezTo>
                  <a:lnTo>
                    <a:pt x="2144960" y="0"/>
                  </a:lnTo>
                  <a:lnTo>
                    <a:pt x="2332832" y="164715"/>
                  </a:lnTo>
                  <a:cubicBezTo>
                    <a:pt x="2471387" y="252054"/>
                    <a:pt x="2755510" y="441908"/>
                    <a:pt x="2987296" y="557051"/>
                  </a:cubicBezTo>
                </a:path>
              </a:pathLst>
            </a:custGeom>
            <a:noFill/>
            <a:ln w="25400" cap="rnd">
              <a:solidFill>
                <a:schemeClr val="bg2">
                  <a:lumMod val="75000"/>
                  <a:alpha val="65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E11B74D-DF90-4993-88AE-4D05C91F2A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6744" y="959587"/>
            <a:ext cx="9076329" cy="10642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79B3DE9-A495-4E75-819D-E0B2E55050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66744" y="2248257"/>
            <a:ext cx="9076329" cy="36501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2430AC-DB07-423B-A52A-0065639AFE6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266975" y="6356350"/>
            <a:ext cx="29609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i="0">
                <a:solidFill>
                  <a:schemeClr val="tx2">
                    <a:alpha val="85000"/>
                  </a:schemeClr>
                </a:solidFill>
              </a:defRPr>
            </a:lvl1pPr>
          </a:lstStyle>
          <a:p>
            <a:fld id="{11008460-8B2F-4AAA-A4E2-10730069204C}" type="datetimeFigureOut">
              <a:rPr lang="en-US" smtClean="0"/>
              <a:pPr/>
              <a:t>10/23/2023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5FAFC9-FA18-4C55-8C92-B17603CAEED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66745" y="501128"/>
            <a:ext cx="331134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i="0">
                <a:solidFill>
                  <a:schemeClr val="tx2">
                    <a:alpha val="8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D5A493-61FB-4764-90B6-8CC218A781C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39498" y="6356350"/>
            <a:ext cx="51547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i="0">
                <a:solidFill>
                  <a:schemeClr val="tx2">
                    <a:alpha val="85000"/>
                  </a:schemeClr>
                </a:solidFill>
              </a:defRPr>
            </a:lvl1pPr>
          </a:lstStyle>
          <a:p>
            <a:fld id="{0946259B-8396-46CD-AD42-FDEDA89DA27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49926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69" r:id="rId3"/>
    <p:sldLayoutId id="2147483668" r:id="rId4"/>
    <p:sldLayoutId id="2147483667" r:id="rId5"/>
    <p:sldLayoutId id="2147483666" r:id="rId6"/>
    <p:sldLayoutId id="2147483665" r:id="rId7"/>
    <p:sldLayoutId id="2147483664" r:id="rId8"/>
    <p:sldLayoutId id="2147483663" r:id="rId9"/>
    <p:sldLayoutId id="2147483662" r:id="rId10"/>
    <p:sldLayoutId id="2147483661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SzPct val="150000"/>
        <a:buFont typeface="Goudy Old Style" panose="02020502050305020303" pitchFamily="18" charset="0"/>
        <a:buChar char="∙"/>
        <a:defRPr sz="2000" kern="1200">
          <a:solidFill>
            <a:schemeClr val="tx2"/>
          </a:solidFill>
          <a:latin typeface="+mn-lt"/>
          <a:ea typeface="+mn-ea"/>
          <a:cs typeface="+mn-cs"/>
        </a:defRPr>
      </a:lvl1pPr>
      <a:lvl2pPr marL="274320" indent="0" algn="l" defTabSz="914400" rtl="0" eaLnBrk="1" latinLnBrk="0" hangingPunct="1">
        <a:lnSpc>
          <a:spcPct val="110000"/>
        </a:lnSpc>
        <a:spcBef>
          <a:spcPts val="500"/>
        </a:spcBef>
        <a:buFontTx/>
        <a:buNone/>
        <a:defRPr sz="1800" kern="1200">
          <a:solidFill>
            <a:schemeClr val="tx2"/>
          </a:solidFill>
          <a:latin typeface="+mn-lt"/>
          <a:ea typeface="+mn-ea"/>
          <a:cs typeface="+mn-cs"/>
        </a:defRPr>
      </a:lvl2pPr>
      <a:lvl3pPr marL="548640" indent="-228600" algn="l" defTabSz="914400" rtl="0" eaLnBrk="1" latinLnBrk="0" hangingPunct="1">
        <a:lnSpc>
          <a:spcPct val="110000"/>
        </a:lnSpc>
        <a:spcBef>
          <a:spcPts val="500"/>
        </a:spcBef>
        <a:buSzPct val="150000"/>
        <a:buFont typeface="Goudy Old Style" panose="02020502050305020303" pitchFamily="18" charset="0"/>
        <a:buChar char="∙"/>
        <a:defRPr sz="1600" kern="1200">
          <a:solidFill>
            <a:schemeClr val="tx2"/>
          </a:solidFill>
          <a:latin typeface="+mn-lt"/>
          <a:ea typeface="+mn-ea"/>
          <a:cs typeface="+mn-cs"/>
        </a:defRPr>
      </a:lvl3pPr>
      <a:lvl4pPr marL="594360" indent="0" algn="l" defTabSz="914400" rtl="0" eaLnBrk="1" latinLnBrk="0" hangingPunct="1">
        <a:lnSpc>
          <a:spcPct val="110000"/>
        </a:lnSpc>
        <a:spcBef>
          <a:spcPts val="500"/>
        </a:spcBef>
        <a:buFontTx/>
        <a:buNone/>
        <a:defRPr sz="1400" kern="1200">
          <a:solidFill>
            <a:schemeClr val="tx2"/>
          </a:solidFill>
          <a:latin typeface="+mn-lt"/>
          <a:ea typeface="+mn-ea"/>
          <a:cs typeface="+mn-cs"/>
        </a:defRPr>
      </a:lvl4pPr>
      <a:lvl5pPr marL="822960" indent="-228600" algn="l" defTabSz="914400" rtl="0" eaLnBrk="1" latinLnBrk="0" hangingPunct="1">
        <a:lnSpc>
          <a:spcPct val="110000"/>
        </a:lnSpc>
        <a:spcBef>
          <a:spcPts val="500"/>
        </a:spcBef>
        <a:buSzPct val="150000"/>
        <a:buFont typeface="Goudy Old Style" panose="02020502050305020303" pitchFamily="18" charset="0"/>
        <a:buChar char="∙"/>
        <a:defRPr sz="14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ulukko 4">
            <a:extLst>
              <a:ext uri="{FF2B5EF4-FFF2-40B4-BE49-F238E27FC236}">
                <a16:creationId xmlns:a16="http://schemas.microsoft.com/office/drawing/2014/main" id="{627B1AE1-6884-1016-E1E7-0C671731274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88568519"/>
              </p:ext>
            </p:extLst>
          </p:nvPr>
        </p:nvGraphicFramePr>
        <p:xfrm>
          <a:off x="103909" y="242455"/>
          <a:ext cx="11885784" cy="613345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70909">
                  <a:extLst>
                    <a:ext uri="{9D8B030D-6E8A-4147-A177-3AD203B41FA5}">
                      <a16:colId xmlns:a16="http://schemas.microsoft.com/office/drawing/2014/main" val="2189679245"/>
                    </a:ext>
                  </a:extLst>
                </a:gridCol>
                <a:gridCol w="2770909">
                  <a:extLst>
                    <a:ext uri="{9D8B030D-6E8A-4147-A177-3AD203B41FA5}">
                      <a16:colId xmlns:a16="http://schemas.microsoft.com/office/drawing/2014/main" val="1511780731"/>
                    </a:ext>
                  </a:extLst>
                </a:gridCol>
                <a:gridCol w="1883747">
                  <a:extLst>
                    <a:ext uri="{9D8B030D-6E8A-4147-A177-3AD203B41FA5}">
                      <a16:colId xmlns:a16="http://schemas.microsoft.com/office/drawing/2014/main" val="2721414938"/>
                    </a:ext>
                  </a:extLst>
                </a:gridCol>
                <a:gridCol w="2129086">
                  <a:extLst>
                    <a:ext uri="{9D8B030D-6E8A-4147-A177-3AD203B41FA5}">
                      <a16:colId xmlns:a16="http://schemas.microsoft.com/office/drawing/2014/main" val="180457915"/>
                    </a:ext>
                  </a:extLst>
                </a:gridCol>
                <a:gridCol w="2331133">
                  <a:extLst>
                    <a:ext uri="{9D8B030D-6E8A-4147-A177-3AD203B41FA5}">
                      <a16:colId xmlns:a16="http://schemas.microsoft.com/office/drawing/2014/main" val="1985814718"/>
                    </a:ext>
                  </a:extLst>
                </a:gridCol>
              </a:tblGrid>
              <a:tr h="498219">
                <a:tc>
                  <a:txBody>
                    <a:bodyPr/>
                    <a:lstStyle/>
                    <a:p>
                      <a:r>
                        <a:rPr lang="fi-FI" sz="1100" i="0" dirty="0">
                          <a:latin typeface="Goudy Old Style"/>
                        </a:rPr>
                        <a:t>Ehdotus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sz="1100" i="0" dirty="0">
                          <a:latin typeface="Goudy Old Style"/>
                        </a:rPr>
                        <a:t>Toimenpide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sz="1100" i="0" dirty="0">
                          <a:latin typeface="Goudy Old Style"/>
                        </a:rPr>
                        <a:t>Kustannus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sz="1100" i="0" dirty="0">
                          <a:latin typeface="Goudy Old Style"/>
                        </a:rPr>
                        <a:t>Vastuutaho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sz="1100" i="0" dirty="0">
                          <a:latin typeface="Goudy Old Style"/>
                        </a:rPr>
                        <a:t>Aikataulu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99190573"/>
                  </a:ext>
                </a:extLst>
              </a:tr>
              <a:tr h="498219"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100" b="0" i="0" u="none" strike="noStrike" noProof="0" dirty="0">
                          <a:solidFill>
                            <a:srgbClr val="243341"/>
                          </a:solidFill>
                          <a:latin typeface="Goudy Old Style"/>
                        </a:rPr>
                        <a:t>Markkinoidaan Kihniön luontoa</a:t>
                      </a:r>
                      <a:endParaRPr lang="fi-FI" sz="1100" i="0" dirty="0">
                        <a:latin typeface="Goudy Old Style"/>
                      </a:endParaRPr>
                    </a:p>
                    <a:p>
                      <a:pPr lvl="0">
                        <a:buNone/>
                      </a:pPr>
                      <a:endParaRPr lang="fi-FI" sz="1100" i="0" dirty="0">
                        <a:latin typeface="Goudy Old Style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fi-FI" sz="1100" b="0" i="0" u="none" strike="noStrike" noProof="0" dirty="0">
                          <a:solidFill>
                            <a:srgbClr val="243341"/>
                          </a:solidFill>
                          <a:latin typeface="Goudy Old Style"/>
                        </a:rPr>
                        <a:t>Tehdään tiekyltti ja kartta, jossa etäisyydet omiin, mutta myös lähialueiden luontokohteisiin</a:t>
                      </a:r>
                      <a:endParaRPr lang="fi-FI" sz="1100" i="0" dirty="0">
                        <a:latin typeface="Goudy Old Style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sz="1100" i="0" dirty="0">
                          <a:latin typeface="Goudy Old Style"/>
                        </a:rPr>
                        <a:t>??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sz="1100" i="0" dirty="0">
                          <a:latin typeface="Goudy Old Style"/>
                        </a:rPr>
                        <a:t>Tekninen, hallinto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sz="1100" i="0" dirty="0">
                          <a:latin typeface="Goudy Old Style"/>
                        </a:rPr>
                        <a:t>Kevät 2024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0928559"/>
                  </a:ext>
                </a:extLst>
              </a:tr>
              <a:tr h="498219">
                <a:tc>
                  <a:txBody>
                    <a:bodyPr/>
                    <a:lstStyle/>
                    <a:p>
                      <a:r>
                        <a:rPr lang="fi-FI" sz="1100" b="0" i="0" u="none" strike="noStrike" noProof="0" dirty="0">
                          <a:solidFill>
                            <a:srgbClr val="243341"/>
                          </a:solidFill>
                          <a:latin typeface="Goudy Old Style"/>
                        </a:rPr>
                        <a:t>Viestintä selkeäksi</a:t>
                      </a:r>
                      <a:endParaRPr lang="fi-FI" sz="1100" i="0" dirty="0">
                        <a:latin typeface="Goudy Old Style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fi-FI" sz="1100" b="0" i="0" u="none" strike="noStrike" noProof="0" dirty="0">
                          <a:solidFill>
                            <a:srgbClr val="243341"/>
                          </a:solidFill>
                          <a:latin typeface="Goudy Old Style"/>
                        </a:rPr>
                        <a:t>Virallinen ilmoitustaulu, someen panostaminen, Kihniö-lehti</a:t>
                      </a:r>
                      <a:endParaRPr lang="fi-FI" sz="1100" i="0" dirty="0">
                        <a:latin typeface="Goudy Old Style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sz="1100" i="0" dirty="0">
                          <a:latin typeface="Goudy Old Style"/>
                        </a:rPr>
                        <a:t>??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sz="1100" i="0" dirty="0" err="1">
                          <a:latin typeface="Goudy Old Style"/>
                        </a:rPr>
                        <a:t>Jory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sz="1100" i="0" dirty="0">
                          <a:latin typeface="Goudy Old Style"/>
                        </a:rPr>
                        <a:t>Syksy 2023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88256322"/>
                  </a:ext>
                </a:extLst>
              </a:tr>
              <a:tr h="498219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fi-FI" sz="1100" b="0" i="0" u="none" strike="noStrike" noProof="0" dirty="0">
                          <a:solidFill>
                            <a:srgbClr val="243341"/>
                          </a:solidFill>
                          <a:latin typeface="Goudy Old Style"/>
                        </a:rPr>
                        <a:t>Viranhaltijoiden jalkautuminen</a:t>
                      </a:r>
                      <a:endParaRPr lang="fi-FI" sz="1100" i="0" dirty="0">
                        <a:latin typeface="Goudy Old Style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sz="1100" i="0" dirty="0">
                          <a:latin typeface="Goudy Old Style"/>
                        </a:rPr>
                        <a:t>Osallistuminen tapahtumiin, jalkautuminen yhdistysten ja yritysten tiloihin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sz="1100" i="0" dirty="0">
                          <a:latin typeface="Goudy Old Style"/>
                        </a:rPr>
                        <a:t>0€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sz="1100" i="0" dirty="0" err="1">
                          <a:latin typeface="Goudy Old Style"/>
                        </a:rPr>
                        <a:t>Jory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sz="1100" i="0" dirty="0">
                          <a:latin typeface="Goudy Old Style"/>
                        </a:rPr>
                        <a:t>Heti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01040066"/>
                  </a:ext>
                </a:extLst>
              </a:tr>
              <a:tr h="498219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fi-FI" sz="1100" b="0" i="0" u="none" strike="noStrike" noProof="0" dirty="0">
                          <a:solidFill>
                            <a:srgbClr val="243341"/>
                          </a:solidFill>
                          <a:latin typeface="Goudy Old Style"/>
                        </a:rPr>
                        <a:t>Henkilökuvaukset johdosta, kunnan työntekijöistä, luottamushenkilöistä sekä yritysesittelyt Kihniön yrittäjistä. Kuvauksia ja haastatteluja Kihniön asukkaista ja kesäasukkaista.</a:t>
                      </a:r>
                      <a:endParaRPr lang="fi-FI" sz="1100" i="0" dirty="0">
                        <a:latin typeface="Goudy Old Style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sz="1100" i="0" dirty="0">
                          <a:latin typeface="Goudy Old Style"/>
                        </a:rPr>
                        <a:t>Valitaan/palkataan työntekijä tekemään pieniä haastatteluja + tuottamaan sisältöä</a:t>
                      </a:r>
                    </a:p>
                    <a:p>
                      <a:pPr lvl="0">
                        <a:buNone/>
                      </a:pPr>
                      <a:r>
                        <a:rPr lang="fi-FI" sz="1100" i="0" dirty="0">
                          <a:latin typeface="Goudy Old Style"/>
                        </a:rPr>
                        <a:t>--&gt; hanke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sz="1100" i="0" dirty="0">
                          <a:latin typeface="Goudy Old Style"/>
                        </a:rPr>
                        <a:t>20-50% työpanos riittänee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sz="1100" i="0" dirty="0">
                          <a:latin typeface="Goudy Old Style"/>
                        </a:rPr>
                        <a:t>Sivistys / hyvinvointijohtaja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sz="1100" i="0" dirty="0">
                          <a:latin typeface="Goudy Old Style"/>
                        </a:rPr>
                        <a:t>Syksy 2023, jos hankeraha saadaan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84652240"/>
                  </a:ext>
                </a:extLst>
              </a:tr>
              <a:tr h="498219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fi-FI" sz="1100" b="0" i="0" u="none" strike="noStrike" noProof="0" dirty="0">
                          <a:solidFill>
                            <a:srgbClr val="243341"/>
                          </a:solidFill>
                          <a:latin typeface="Goudy Old Style"/>
                        </a:rPr>
                        <a:t>Kylänraitin elävöittäminen ja kunnostaminen </a:t>
                      </a:r>
                      <a:endParaRPr lang="fi-FI" sz="1100" i="0" dirty="0">
                        <a:latin typeface="Goudy Old Style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fi-FI" sz="1100" b="0" i="0" u="none" strike="noStrike" noProof="0" dirty="0">
                          <a:solidFill>
                            <a:srgbClr val="243341"/>
                          </a:solidFill>
                          <a:latin typeface="Goudy Old Style"/>
                        </a:rPr>
                        <a:t>Mietitään oma teema, erottuvat ja pysyvät kuntatunnukset sisääntuloväylille --&gt; asukkaat mukaan suunnitteluun</a:t>
                      </a:r>
                      <a:endParaRPr lang="fi-FI" sz="1100" i="0" dirty="0">
                        <a:latin typeface="Goudy Old Style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sz="1100" i="0" dirty="0">
                          <a:latin typeface="Goudy Old Style"/>
                        </a:rPr>
                        <a:t>??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sz="1100" i="0" dirty="0">
                          <a:latin typeface="Goudy Old Style"/>
                        </a:rPr>
                        <a:t>Tekninen + sivistys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sz="1100" i="0" dirty="0">
                          <a:latin typeface="Goudy Old Style"/>
                        </a:rPr>
                        <a:t>Kevät 2024 --&gt; 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66520167"/>
                  </a:ext>
                </a:extLst>
              </a:tr>
              <a:tr h="498219"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100" b="0" i="0" u="none" strike="noStrike" noProof="0" dirty="0">
                          <a:solidFill>
                            <a:srgbClr val="243341"/>
                          </a:solidFill>
                          <a:latin typeface="Goudy Old Style"/>
                        </a:rPr>
                        <a:t>Lisää kulttuuritapahtumia ja järjestetään kuljetuksia kulttuuritapahtumiin </a:t>
                      </a:r>
                    </a:p>
                    <a:p>
                      <a:pPr lvl="0">
                        <a:buNone/>
                      </a:pPr>
                      <a:endParaRPr lang="fi-FI" sz="1100" i="0" dirty="0">
                        <a:latin typeface="Goudy Old Style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fi-FI" sz="1100" b="0" i="0" u="none" strike="noStrike" noProof="0" dirty="0">
                          <a:solidFill>
                            <a:srgbClr val="000000"/>
                          </a:solidFill>
                          <a:latin typeface="Goudy Old Style"/>
                        </a:rPr>
                        <a:t>Haetaan hankkeita</a:t>
                      </a:r>
                      <a:endParaRPr lang="fi-FI" sz="1100" i="0" dirty="0">
                        <a:latin typeface="Goudy Old Style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sz="1100" i="0" dirty="0">
                          <a:latin typeface="Goudy Old Style"/>
                        </a:rPr>
                        <a:t> Oma osuus 20-30% = 1000-10000€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fi-FI" sz="1100" b="0" i="0" u="none" strike="noStrike" noProof="0" dirty="0">
                          <a:solidFill>
                            <a:srgbClr val="243341"/>
                          </a:solidFill>
                          <a:latin typeface="Goudy Old Style"/>
                        </a:rPr>
                        <a:t>Sivistystoimi / hyvinvointijohtaja /yhteistyö järjestöjen ja yhdistysten kanssa --&gt; Projektityöntekijöitä järjestämään tapahtumia</a:t>
                      </a:r>
                      <a:endParaRPr lang="fi-FI" sz="1100" i="0" dirty="0">
                        <a:latin typeface="Goudy Old Style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sz="1100" i="0" dirty="0">
                          <a:latin typeface="Goudy Old Style"/>
                        </a:rPr>
                        <a:t>Heti, jatkuva haku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13877225"/>
                  </a:ext>
                </a:extLst>
              </a:tr>
              <a:tr h="498219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fi-FI" sz="1100" b="0" i="0" u="none" strike="noStrike" noProof="0" dirty="0">
                          <a:solidFill>
                            <a:srgbClr val="243341"/>
                          </a:solidFill>
                          <a:latin typeface="Goudy Old Style"/>
                        </a:rPr>
                        <a:t>Työpaikoista viestiminen yhteistyössä yritysten kanssa </a:t>
                      </a:r>
                      <a:endParaRPr lang="fi-FI" sz="1100" i="0" dirty="0">
                        <a:latin typeface="Goudy Old Style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fi-FI" sz="1100" b="0" i="0" u="none" strike="noStrike" noProof="0" dirty="0">
                          <a:solidFill>
                            <a:srgbClr val="243341"/>
                          </a:solidFill>
                          <a:latin typeface="Goudy Old Style"/>
                        </a:rPr>
                        <a:t>Kunnan sivuille työpaikat ja yritysesittelyt</a:t>
                      </a:r>
                      <a:endParaRPr lang="fi-FI" sz="1100" i="0" dirty="0">
                        <a:latin typeface="Goudy Old Style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sz="1100" i="0" dirty="0">
                          <a:latin typeface="Goudy Old Style"/>
                        </a:rPr>
                        <a:t>0€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sz="1100" i="0" dirty="0">
                          <a:latin typeface="Goudy Old Style"/>
                        </a:rPr>
                        <a:t>Hallinto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sz="1100" i="0" dirty="0">
                          <a:latin typeface="Goudy Old Style"/>
                        </a:rPr>
                        <a:t>Jatkuva, alkaen heti (järjestetään yhteistilaisuus yritysten kanssa --&gt; info)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71021052"/>
                  </a:ext>
                </a:extLst>
              </a:tr>
              <a:tr h="498219"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100" b="0" i="0" u="none" strike="noStrike" noProof="0" dirty="0">
                          <a:solidFill>
                            <a:srgbClr val="243341"/>
                          </a:solidFill>
                          <a:latin typeface="Goudy Old Style"/>
                        </a:rPr>
                        <a:t>Kahvilatoimintaa, iltatoreja, yhteisöllisyyttä tukevaa toimintaa </a:t>
                      </a:r>
                      <a:endParaRPr lang="fi-FI" sz="1100" i="0" dirty="0">
                        <a:latin typeface="Goudy Old Style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fi-FI" sz="1100" b="0" i="0" u="none" strike="noStrike" noProof="0" dirty="0">
                          <a:solidFill>
                            <a:srgbClr val="243341"/>
                          </a:solidFill>
                          <a:latin typeface="Goudy Old Style"/>
                        </a:rPr>
                        <a:t>Yhteistyö seurojen ja järjestöjen kanssa</a:t>
                      </a:r>
                      <a:endParaRPr lang="fi-FI" sz="1100" i="0" dirty="0">
                        <a:latin typeface="Goudy Old Style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fi-FI" sz="1100" i="0" dirty="0">
                          <a:latin typeface="Goudy Old Style"/>
                        </a:rPr>
                        <a:t>??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fi-FI" sz="1100" i="0" dirty="0">
                          <a:latin typeface="Goudy Old Style"/>
                        </a:rPr>
                        <a:t>Kunta, järjestöt, yhdistykset ja yritykset yhdessä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fi-FI" sz="1100" i="0" dirty="0">
                          <a:latin typeface="Goudy Old Style"/>
                        </a:rPr>
                        <a:t>Syksy 2023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99899752"/>
                  </a:ext>
                </a:extLst>
              </a:tr>
              <a:tr h="498219"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100" b="0" i="0" u="none" strike="noStrike" noProof="0" dirty="0">
                          <a:solidFill>
                            <a:srgbClr val="243341"/>
                          </a:solidFill>
                          <a:latin typeface="Goudy Old Style"/>
                        </a:rPr>
                        <a:t>Yhteistyön lisääminen eri toimijoiden kesken </a:t>
                      </a:r>
                      <a:endParaRPr lang="fi-FI" sz="1100" i="0" dirty="0">
                        <a:latin typeface="Goudy Old Style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100" b="0" i="0" u="none" strike="noStrike" noProof="0" dirty="0">
                          <a:solidFill>
                            <a:srgbClr val="243341"/>
                          </a:solidFill>
                          <a:latin typeface="Goudy Old Style"/>
                        </a:rPr>
                        <a:t>Yhdistysten, järjestöjen ja yritysten yhteisiä tapahtumia</a:t>
                      </a:r>
                    </a:p>
                    <a:p>
                      <a:pPr lvl="0">
                        <a:buNone/>
                      </a:pPr>
                      <a:endParaRPr lang="fi-FI" sz="1100" b="0" i="0" u="none" strike="noStrike" noProof="0" dirty="0">
                        <a:solidFill>
                          <a:srgbClr val="243341"/>
                        </a:solidFill>
                        <a:latin typeface="Goudy Old Style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fi-FI" sz="1100" i="0" dirty="0">
                          <a:latin typeface="Goudy Old Style"/>
                        </a:rPr>
                        <a:t>200-1000€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fi-FI" sz="1100" b="0" i="0" u="none" strike="noStrike" noProof="0" dirty="0">
                          <a:solidFill>
                            <a:srgbClr val="000000"/>
                          </a:solidFill>
                          <a:latin typeface="Goudy Old Style"/>
                        </a:rPr>
                        <a:t>Kunta, järjestöt, yhdistykset ja yritykset yhdessä</a:t>
                      </a:r>
                      <a:endParaRPr lang="fi-F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fi-FI" sz="1100" i="0" dirty="0">
                          <a:latin typeface="Goudy Old Style"/>
                        </a:rPr>
                        <a:t>Syksy 2023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9188412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634457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arrakeshVTI">
  <a:themeElements>
    <a:clrScheme name="AnalogousFromLightSeedRightStep">
      <a:dk1>
        <a:srgbClr val="000000"/>
      </a:dk1>
      <a:lt1>
        <a:srgbClr val="FFFFFF"/>
      </a:lt1>
      <a:dk2>
        <a:srgbClr val="243341"/>
      </a:dk2>
      <a:lt2>
        <a:srgbClr val="E8E2E7"/>
      </a:lt2>
      <a:accent1>
        <a:srgbClr val="7DAD88"/>
      </a:accent1>
      <a:accent2>
        <a:srgbClr val="6FAC96"/>
      </a:accent2>
      <a:accent3>
        <a:srgbClr val="7DA9AC"/>
      </a:accent3>
      <a:accent4>
        <a:srgbClr val="7B9EBE"/>
      </a:accent4>
      <a:accent5>
        <a:srgbClr val="9399CA"/>
      </a:accent5>
      <a:accent6>
        <a:srgbClr val="8F7BBE"/>
      </a:accent6>
      <a:hlink>
        <a:srgbClr val="AE699F"/>
      </a:hlink>
      <a:folHlink>
        <a:srgbClr val="7F7F7F"/>
      </a:folHlink>
    </a:clrScheme>
    <a:fontScheme name="Goudy">
      <a:majorFont>
        <a:latin typeface="Goudy Old Style"/>
        <a:ea typeface=""/>
        <a:cs typeface=""/>
      </a:majorFont>
      <a:minorFont>
        <a:latin typeface="Goudy Old Styl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rrakeshVTI" id="{DCD97A9B-DAE4-42FA-B2F9-0A5C34F43D6C}" vid="{A7163F41-974B-4A88-831F-D9DFFFE40CE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255</Words>
  <Application>Microsoft Office PowerPoint</Application>
  <PresentationFormat>Laajakuva</PresentationFormat>
  <Paragraphs>51</Paragraphs>
  <Slides>1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4</vt:i4>
      </vt:variant>
      <vt:variant>
        <vt:lpstr>Teema</vt:lpstr>
      </vt:variant>
      <vt:variant>
        <vt:i4>2</vt:i4>
      </vt:variant>
      <vt:variant>
        <vt:lpstr>Dian otsikot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Goudy Old Style</vt:lpstr>
      <vt:lpstr>Office-teema</vt:lpstr>
      <vt:lpstr>MarrakeshVTI</vt:lpstr>
      <vt:lpstr>PowerPoint-esitys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PowerPoint-esitys</dc:title>
  <dc:creator>Mäkelä Kristiina</dc:creator>
  <cp:lastModifiedBy>Mäkelä Kristiina</cp:lastModifiedBy>
  <cp:revision>105</cp:revision>
  <dcterms:created xsi:type="dcterms:W3CDTF">2012-08-08T08:08:12Z</dcterms:created>
  <dcterms:modified xsi:type="dcterms:W3CDTF">2023-10-23T15:12:36Z</dcterms:modified>
</cp:coreProperties>
</file>