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36191E-7A75-7113-2B85-A7DF30DE3CB0}" v="1" dt="2023-08-30T10:23:22.622"/>
    <p1510:client id="{E74BA665-146A-4989-BFEF-74DC876CA97A}" v="1625" dt="2023-08-30T09:56:04.8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6" d="100"/>
          <a:sy n="86" d="100"/>
        </p:scale>
        <p:origin x="34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eras" userId="S::urn:spo:anon#91ada89eb3da4140158eca0c8320dd40d3af5275bed6f8e58c5d2be011e5c0b9::" providerId="AD" clId="Web-{9D36191E-7A75-7113-2B85-A7DF30DE3CB0}"/>
    <pc:docChg chg="delSld">
      <pc:chgData name="Vieras" userId="S::urn:spo:anon#91ada89eb3da4140158eca0c8320dd40d3af5275bed6f8e58c5d2be011e5c0b9::" providerId="AD" clId="Web-{9D36191E-7A75-7113-2B85-A7DF30DE3CB0}" dt="2023-08-30T10:23:22.622" v="0"/>
      <pc:docMkLst>
        <pc:docMk/>
      </pc:docMkLst>
      <pc:sldChg chg="del">
        <pc:chgData name="Vieras" userId="S::urn:spo:anon#91ada89eb3da4140158eca0c8320dd40d3af5275bed6f8e58c5d2be011e5c0b9::" providerId="AD" clId="Web-{9D36191E-7A75-7113-2B85-A7DF30DE3CB0}" dt="2023-08-30T10:23:22.622" v="0"/>
        <pc:sldMkLst>
          <pc:docMk/>
          <pc:sldMk cId="1934903478" sldId="256"/>
        </pc:sldMkLst>
      </pc:sldChg>
    </pc:docChg>
  </pc:docChgLst>
  <pc:docChgLst>
    <pc:chgData clId="Web-{E74BA665-146A-4989-BFEF-74DC876CA97A}"/>
    <pc:docChg chg="addSld">
      <pc:chgData name="" userId="" providerId="" clId="Web-{E74BA665-146A-4989-BFEF-74DC876CA97A}" dt="2023-08-30T09:30:09.786" v="0"/>
      <pc:docMkLst>
        <pc:docMk/>
      </pc:docMkLst>
      <pc:sldChg chg="new">
        <pc:chgData name="" userId="" providerId="" clId="Web-{E74BA665-146A-4989-BFEF-74DC876CA97A}" dt="2023-08-30T09:30:09.786" v="0"/>
        <pc:sldMkLst>
          <pc:docMk/>
          <pc:sldMk cId="1934903478" sldId="256"/>
        </pc:sldMkLst>
      </pc:sldChg>
    </pc:docChg>
  </pc:docChgLst>
  <pc:docChgLst>
    <pc:chgData name="Vilja Lankinen" userId="S::vilja.lankinen@kihnio.fi::5ecb8409-9d86-4ea0-b511-a0e71e2207e2" providerId="AD" clId="Web-{E74BA665-146A-4989-BFEF-74DC876CA97A}"/>
    <pc:docChg chg="addSld modSld addMainMaster">
      <pc:chgData name="Vilja Lankinen" userId="S::vilja.lankinen@kihnio.fi::5ecb8409-9d86-4ea0-b511-a0e71e2207e2" providerId="AD" clId="Web-{E74BA665-146A-4989-BFEF-74DC876CA97A}" dt="2023-08-30T09:56:04.822" v="1561" actId="1076"/>
      <pc:docMkLst>
        <pc:docMk/>
      </pc:docMkLst>
      <pc:sldChg chg="addSp delSp modSp add mod setBg">
        <pc:chgData name="Vilja Lankinen" userId="S::vilja.lankinen@kihnio.fi::5ecb8409-9d86-4ea0-b511-a0e71e2207e2" providerId="AD" clId="Web-{E74BA665-146A-4989-BFEF-74DC876CA97A}" dt="2023-08-30T09:56:04.822" v="1561" actId="1076"/>
        <pc:sldMkLst>
          <pc:docMk/>
          <pc:sldMk cId="3463445721" sldId="257"/>
        </pc:sldMkLst>
        <pc:spChg chg="del">
          <ac:chgData name="Vilja Lankinen" userId="S::vilja.lankinen@kihnio.fi::5ecb8409-9d86-4ea0-b511-a0e71e2207e2" providerId="AD" clId="Web-{E74BA665-146A-4989-BFEF-74DC876CA97A}" dt="2023-08-30T09:44:17.448" v="240"/>
          <ac:spMkLst>
            <pc:docMk/>
            <pc:sldMk cId="3463445721" sldId="257"/>
            <ac:spMk id="2" creationId="{66A33409-E021-18CB-E89F-6BBFA2E80C82}"/>
          </ac:spMkLst>
        </pc:spChg>
        <pc:spChg chg="add del mod">
          <ac:chgData name="Vilja Lankinen" userId="S::vilja.lankinen@kihnio.fi::5ecb8409-9d86-4ea0-b511-a0e71e2207e2" providerId="AD" clId="Web-{E74BA665-146A-4989-BFEF-74DC876CA97A}" dt="2023-08-30T09:44:24.542" v="242"/>
          <ac:spMkLst>
            <pc:docMk/>
            <pc:sldMk cId="3463445721" sldId="257"/>
            <ac:spMk id="5" creationId="{BE9C091B-7880-E6EA-68B0-4C6D18418641}"/>
          </ac:spMkLst>
        </pc:spChg>
        <pc:spChg chg="add del">
          <ac:chgData name="Vilja Lankinen" userId="S::vilja.lankinen@kihnio.fi::5ecb8409-9d86-4ea0-b511-a0e71e2207e2" providerId="AD" clId="Web-{E74BA665-146A-4989-BFEF-74DC876CA97A}" dt="2023-08-30T09:55:41.508" v="1555"/>
          <ac:spMkLst>
            <pc:docMk/>
            <pc:sldMk cId="3463445721" sldId="257"/>
            <ac:spMk id="9" creationId="{3B5305C3-9940-4541-9DEE-9AE9C3EA60A4}"/>
          </ac:spMkLst>
        </pc:spChg>
        <pc:graphicFrameChg chg="mod modGraphic">
          <ac:chgData name="Vilja Lankinen" userId="S::vilja.lankinen@kihnio.fi::5ecb8409-9d86-4ea0-b511-a0e71e2207e2" providerId="AD" clId="Web-{E74BA665-146A-4989-BFEF-74DC876CA97A}" dt="2023-08-30T09:56:04.822" v="1561" actId="1076"/>
          <ac:graphicFrameMkLst>
            <pc:docMk/>
            <pc:sldMk cId="3463445721" sldId="257"/>
            <ac:graphicFrameMk id="4" creationId="{627B1AE1-6884-1016-E1E7-0C671731274D}"/>
          </ac:graphicFrameMkLst>
        </pc:graphicFrameChg>
        <pc:cxnChg chg="add del">
          <ac:chgData name="Vilja Lankinen" userId="S::vilja.lankinen@kihnio.fi::5ecb8409-9d86-4ea0-b511-a0e71e2207e2" providerId="AD" clId="Web-{E74BA665-146A-4989-BFEF-74DC876CA97A}" dt="2023-08-30T09:55:41.508" v="1555"/>
          <ac:cxnSpMkLst>
            <pc:docMk/>
            <pc:sldMk cId="3463445721" sldId="257"/>
            <ac:cxnSpMk id="11" creationId="{AB882E83-38EA-4A57-928E-B07CFAFB7067}"/>
          </ac:cxnSpMkLst>
        </pc:cxnChg>
      </pc:sldChg>
      <pc:sldMasterChg chg="add addSldLayout">
        <pc:chgData name="Vilja Lankinen" userId="S::vilja.lankinen@kihnio.fi::5ecb8409-9d86-4ea0-b511-a0e71e2207e2" providerId="AD" clId="Web-{E74BA665-146A-4989-BFEF-74DC876CA97A}" dt="2023-08-30T09:30:21.287" v="0"/>
        <pc:sldMasterMkLst>
          <pc:docMk/>
          <pc:sldMasterMk cId="3144992663" sldId="2147483660"/>
        </pc:sldMasterMkLst>
        <pc:sldLayoutChg chg="add">
          <pc:chgData name="Vilja Lankinen" userId="S::vilja.lankinen@kihnio.fi::5ecb8409-9d86-4ea0-b511-a0e71e2207e2" providerId="AD" clId="Web-{E74BA665-146A-4989-BFEF-74DC876CA97A}" dt="2023-08-30T09:30:21.287" v="0"/>
          <pc:sldLayoutMkLst>
            <pc:docMk/>
            <pc:sldMasterMk cId="3144992663" sldId="2147483660"/>
            <pc:sldLayoutMk cId="3172880702" sldId="2147483661"/>
          </pc:sldLayoutMkLst>
        </pc:sldLayoutChg>
        <pc:sldLayoutChg chg="add">
          <pc:chgData name="Vilja Lankinen" userId="S::vilja.lankinen@kihnio.fi::5ecb8409-9d86-4ea0-b511-a0e71e2207e2" providerId="AD" clId="Web-{E74BA665-146A-4989-BFEF-74DC876CA97A}" dt="2023-08-30T09:30:21.287" v="0"/>
          <pc:sldLayoutMkLst>
            <pc:docMk/>
            <pc:sldMasterMk cId="3144992663" sldId="2147483660"/>
            <pc:sldLayoutMk cId="161444887" sldId="2147483662"/>
          </pc:sldLayoutMkLst>
        </pc:sldLayoutChg>
        <pc:sldLayoutChg chg="add">
          <pc:chgData name="Vilja Lankinen" userId="S::vilja.lankinen@kihnio.fi::5ecb8409-9d86-4ea0-b511-a0e71e2207e2" providerId="AD" clId="Web-{E74BA665-146A-4989-BFEF-74DC876CA97A}" dt="2023-08-30T09:30:21.287" v="0"/>
          <pc:sldLayoutMkLst>
            <pc:docMk/>
            <pc:sldMasterMk cId="3144992663" sldId="2147483660"/>
            <pc:sldLayoutMk cId="2553744363" sldId="2147483663"/>
          </pc:sldLayoutMkLst>
        </pc:sldLayoutChg>
        <pc:sldLayoutChg chg="add">
          <pc:chgData name="Vilja Lankinen" userId="S::vilja.lankinen@kihnio.fi::5ecb8409-9d86-4ea0-b511-a0e71e2207e2" providerId="AD" clId="Web-{E74BA665-146A-4989-BFEF-74DC876CA97A}" dt="2023-08-30T09:30:21.287" v="0"/>
          <pc:sldLayoutMkLst>
            <pc:docMk/>
            <pc:sldMasterMk cId="3144992663" sldId="2147483660"/>
            <pc:sldLayoutMk cId="2698765997" sldId="2147483664"/>
          </pc:sldLayoutMkLst>
        </pc:sldLayoutChg>
        <pc:sldLayoutChg chg="add">
          <pc:chgData name="Vilja Lankinen" userId="S::vilja.lankinen@kihnio.fi::5ecb8409-9d86-4ea0-b511-a0e71e2207e2" providerId="AD" clId="Web-{E74BA665-146A-4989-BFEF-74DC876CA97A}" dt="2023-08-30T09:30:21.287" v="0"/>
          <pc:sldLayoutMkLst>
            <pc:docMk/>
            <pc:sldMasterMk cId="3144992663" sldId="2147483660"/>
            <pc:sldLayoutMk cId="1879085881" sldId="2147483665"/>
          </pc:sldLayoutMkLst>
        </pc:sldLayoutChg>
        <pc:sldLayoutChg chg="add">
          <pc:chgData name="Vilja Lankinen" userId="S::vilja.lankinen@kihnio.fi::5ecb8409-9d86-4ea0-b511-a0e71e2207e2" providerId="AD" clId="Web-{E74BA665-146A-4989-BFEF-74DC876CA97A}" dt="2023-08-30T09:30:21.287" v="0"/>
          <pc:sldLayoutMkLst>
            <pc:docMk/>
            <pc:sldMasterMk cId="3144992663" sldId="2147483660"/>
            <pc:sldLayoutMk cId="2655711663" sldId="2147483666"/>
          </pc:sldLayoutMkLst>
        </pc:sldLayoutChg>
        <pc:sldLayoutChg chg="add">
          <pc:chgData name="Vilja Lankinen" userId="S::vilja.lankinen@kihnio.fi::5ecb8409-9d86-4ea0-b511-a0e71e2207e2" providerId="AD" clId="Web-{E74BA665-146A-4989-BFEF-74DC876CA97A}" dt="2023-08-30T09:30:21.287" v="0"/>
          <pc:sldLayoutMkLst>
            <pc:docMk/>
            <pc:sldMasterMk cId="3144992663" sldId="2147483660"/>
            <pc:sldLayoutMk cId="1731539474" sldId="2147483667"/>
          </pc:sldLayoutMkLst>
        </pc:sldLayoutChg>
        <pc:sldLayoutChg chg="add">
          <pc:chgData name="Vilja Lankinen" userId="S::vilja.lankinen@kihnio.fi::5ecb8409-9d86-4ea0-b511-a0e71e2207e2" providerId="AD" clId="Web-{E74BA665-146A-4989-BFEF-74DC876CA97A}" dt="2023-08-30T09:30:21.287" v="0"/>
          <pc:sldLayoutMkLst>
            <pc:docMk/>
            <pc:sldMasterMk cId="3144992663" sldId="2147483660"/>
            <pc:sldLayoutMk cId="34544114" sldId="2147483668"/>
          </pc:sldLayoutMkLst>
        </pc:sldLayoutChg>
        <pc:sldLayoutChg chg="add">
          <pc:chgData name="Vilja Lankinen" userId="S::vilja.lankinen@kihnio.fi::5ecb8409-9d86-4ea0-b511-a0e71e2207e2" providerId="AD" clId="Web-{E74BA665-146A-4989-BFEF-74DC876CA97A}" dt="2023-08-30T09:30:21.287" v="0"/>
          <pc:sldLayoutMkLst>
            <pc:docMk/>
            <pc:sldMasterMk cId="3144992663" sldId="2147483660"/>
            <pc:sldLayoutMk cId="1062324945" sldId="2147483669"/>
          </pc:sldLayoutMkLst>
        </pc:sldLayoutChg>
        <pc:sldLayoutChg chg="add">
          <pc:chgData name="Vilja Lankinen" userId="S::vilja.lankinen@kihnio.fi::5ecb8409-9d86-4ea0-b511-a0e71e2207e2" providerId="AD" clId="Web-{E74BA665-146A-4989-BFEF-74DC876CA97A}" dt="2023-08-30T09:30:21.287" v="0"/>
          <pc:sldLayoutMkLst>
            <pc:docMk/>
            <pc:sldMasterMk cId="3144992663" sldId="2147483660"/>
            <pc:sldLayoutMk cId="2847238036" sldId="2147483670"/>
          </pc:sldLayoutMkLst>
        </pc:sldLayoutChg>
        <pc:sldLayoutChg chg="add">
          <pc:chgData name="Vilja Lankinen" userId="S::vilja.lankinen@kihnio.fi::5ecb8409-9d86-4ea0-b511-a0e71e2207e2" providerId="AD" clId="Web-{E74BA665-146A-4989-BFEF-74DC876CA97A}" dt="2023-08-30T09:30:21.287" v="0"/>
          <pc:sldLayoutMkLst>
            <pc:docMk/>
            <pc:sldMasterMk cId="3144992663" sldId="2147483660"/>
            <pc:sldLayoutMk cId="3553036739" sldId="2147483671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23.10.2023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23.10.2023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23.10.2023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EBC55-5864-427B-84CF-6441AA82BD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6745" y="1205037"/>
            <a:ext cx="7744993" cy="2541336"/>
          </a:xfrm>
        </p:spPr>
        <p:txBody>
          <a:bodyPr anchor="b">
            <a:normAutofit/>
          </a:bodyPr>
          <a:lstStyle>
            <a:lvl1pPr algn="l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B52BDB-18E0-4991-A6F2-7AD5420153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6745" y="3949332"/>
            <a:ext cx="7744993" cy="2006735"/>
          </a:xfrm>
        </p:spPr>
        <p:txBody>
          <a:bodyPr>
            <a:normAutofit/>
          </a:bodyPr>
          <a:lstStyle>
            <a:lvl1pPr marL="0" indent="0" algn="l">
              <a:buNone/>
              <a:defRPr sz="2000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F0ABC6-907E-47DE-8E40-61F2DD1B4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AB158-6097-43A1-90B6-406F93670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E077-FF20-4DD9-92B5-EE1C4D615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0367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31C13-CF9D-4E82-A5B4-91008DCD2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C06FD2-89E8-4415-ADF7-22F4A4C259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0CBBFF-8889-497F-B4CA-A031E8DD3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E78DAF-985B-4BB4-ADA9-02EA979F1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A10DBC-42B5-46AB-B36A-B39128E69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2380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1B6E7-01C8-4375-B7C7-596CD1199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883229"/>
            <a:ext cx="8214179" cy="330313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441675-8F3E-47CC-9573-D853C506D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295900"/>
            <a:ext cx="8214179" cy="79375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419F49-690E-49EC-BD41-75A18C9E3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BC9E70-1401-468E-97DE-4255CA222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BE14C-9127-4582-A006-2AEA93AF7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3249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34DF9-FA60-4E7B-BDE8-C0F9AFE63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7F1133-890E-4E96-AEDD-0F921E26F5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6745" y="2250798"/>
            <a:ext cx="4445899" cy="37526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4763B4-4987-4303-9640-54B67DD75E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97174" y="2250798"/>
            <a:ext cx="4445899" cy="37526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94AAD8-D444-410E-98EC-47076908F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72F01E-6867-4604-8B58-F65BCC820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543D87-0EC8-43C7-9D1B-46DB52129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41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605AE-70FD-4CEE-BDFB-D5C0A3D35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745" y="960120"/>
            <a:ext cx="9196928" cy="106070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9091E2-4532-4D16-827E-4DB0688FD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7153" y="2062842"/>
            <a:ext cx="4445899" cy="78189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2B53BE-9EDA-4D07-A042-0D101FAB9A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6745" y="2882837"/>
            <a:ext cx="4446642" cy="334379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DFDFC1-7510-4F8E-A831-ABA33D977A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25280" y="2062842"/>
            <a:ext cx="4467794" cy="78189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2A42F0-9A48-4946-8BA8-394CBF01A0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24868" y="2882837"/>
            <a:ext cx="4468541" cy="334379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0FC563-D319-494F-AA63-0BDF1D25E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42F4FE-433A-42F6-8A73-AD843352B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575352-FC7F-4BA8-940F-2F920C280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5394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B3FB5-4B13-4412-9F42-62450D6AA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C87ECA-0E5D-4DD2-B664-DF351875F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E2406B-A925-466A-AF79-D0A4E0EA4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61B050-D381-4E1A-88DD-361F0EE9D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7116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8BF592-6A15-4999-ACFA-A535A113B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19EFC1-AD45-4610-8FC6-2058F55E4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3DF506-CFF9-4BD2-8D76-337792779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0858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77674-EAFF-4CAE-A685-8AEA617D0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94014"/>
            <a:ext cx="3932237" cy="143691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3A185-E15D-46FD-A4FB-709A8B5D0B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94014"/>
            <a:ext cx="6172200" cy="47670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4086F7-5F48-40D6-B4E3-1347EA21B0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18012"/>
            <a:ext cx="3932237" cy="32509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F4FC41-0A32-438D-9A47-F932AB492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F0F85D-CB6B-48E8-B56F-81472CE94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6E120E-E239-4B93-AC67-210D23BD2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765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23.10.2023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1F02C-5A08-45D4-AFE1-8EF0E6DEC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65120"/>
            <a:ext cx="3932237" cy="146580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2EF863-20E6-4CF9-A179-0A2A52E5F3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ECFB1A-5B7E-45DA-9713-0CD8E3121F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18014"/>
            <a:ext cx="3932237" cy="325097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EFD67F-901E-4423-A48F-41F00ECA5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B04982-0749-4F34-A4DB-DDC12BD4B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B38447-AEAF-40D9-B3D3-94404C144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7443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071ABCB-C306-49F0-8D5D-0B890583C1CE}"/>
              </a:ext>
            </a:extLst>
          </p:cNvPr>
          <p:cNvGrpSpPr/>
          <p:nvPr/>
        </p:nvGrpSpPr>
        <p:grpSpPr>
          <a:xfrm rot="10800000">
            <a:off x="0" y="1827078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24A67F94-2250-4B3A-8424-1BC0A0BCB3FF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FB942D8-95BE-4CFD-BFCC-26209EC192CE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9DF6499A-D398-4CBC-AA22-4277539430FC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D91493C-6480-4A3F-8836-1727CBA3C849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546BFEE-D3D9-4B18-BA88-49F7C7D26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8186" y="959587"/>
            <a:ext cx="9076329" cy="106427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EA5BD3-1A63-4F94-ADFA-5CA2A414DE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148186" y="2248257"/>
            <a:ext cx="9076329" cy="365015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21888E-6FA1-446E-A77C-7D26923F6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33313F-58CA-4397-A3B4-71B068D1E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CC6AB3-89E2-4B6A-A5F3-3FB781C1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448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87BC2869-B8E0-44C7-801E-BA0C2C1B5E82}"/>
              </a:ext>
            </a:extLst>
          </p:cNvPr>
          <p:cNvGrpSpPr/>
          <p:nvPr/>
        </p:nvGrpSpPr>
        <p:grpSpPr>
          <a:xfrm rot="10800000">
            <a:off x="0" y="1827078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BA7CEB8F-94FA-4A87-AA80-066173AA5C57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74F9817E-A26F-4D7B-82A1-FA647EE4C86F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0E734839-B51C-4112-A4D8-DDFCB7F84A6F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51DFF651-C17F-4B2C-A962-32FA4958BCFA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9B263D-CDF8-431B-A5D1-9687649138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31030" y="866253"/>
            <a:ext cx="2222769" cy="531071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B6B9BE-E660-4F3A-ABA1-86667DC133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66253"/>
            <a:ext cx="8164286" cy="531071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82700-F509-4302-AE0E-6CC56401A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03BD63-5B0C-4FB3-8434-8EA1A84F2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F3E9EB-019B-4F03-8147-D6CBA6B1E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880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23.10.2023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23.10.2023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23.10.2023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23.10.2023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23.10.2023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23.10.2023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23.10.2023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23.10.2023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D206359A-F1E3-49EE-BBC2-40888C4A3628}"/>
              </a:ext>
            </a:extLst>
          </p:cNvPr>
          <p:cNvGrpSpPr/>
          <p:nvPr/>
        </p:nvGrpSpPr>
        <p:grpSpPr>
          <a:xfrm>
            <a:off x="9265700" y="2026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ED90C42-6A0F-48E8-BF96-7D3E2A395EC7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DA0863A-55F7-4EB0-9451-F3EE4D65DBDB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FE7CFE2-40F6-44B2-8AAD-0C384EEFCF7E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F0D6A17-AA80-4608-8660-8D1587A17704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11B74D-DF90-4993-88AE-4D05C91F2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744" y="959587"/>
            <a:ext cx="9076329" cy="10642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9B3DE9-A495-4E75-819D-E0B2E55050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6744" y="2248257"/>
            <a:ext cx="9076329" cy="36501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2430AC-DB07-423B-A52A-0065639AFE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266975" y="6356350"/>
            <a:ext cx="29609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fld id="{11008460-8B2F-4AAA-A4E2-10730069204C}" type="datetimeFigureOut">
              <a:rPr lang="en-US" smtClean="0"/>
              <a:pPr/>
              <a:t>10/23/2023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5FAFC9-FA18-4C55-8C92-B17603CAEE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6745" y="501128"/>
            <a:ext cx="33113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D5A493-61FB-4764-90B6-8CC218A781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9498" y="6356350"/>
            <a:ext cx="51547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fld id="{0946259B-8396-46CD-AD42-FDEDA89DA27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992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SzPct val="150000"/>
        <a:buFont typeface="Goudy Old Style" panose="02020502050305020303" pitchFamily="18" charset="0"/>
        <a:buChar char="∙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548640" indent="-228600" algn="l" defTabSz="914400" rtl="0" eaLnBrk="1" latinLnBrk="0" hangingPunct="1">
        <a:lnSpc>
          <a:spcPct val="110000"/>
        </a:lnSpc>
        <a:spcBef>
          <a:spcPts val="500"/>
        </a:spcBef>
        <a:buSzPct val="150000"/>
        <a:buFont typeface="Goudy Old Style" panose="02020502050305020303" pitchFamily="18" charset="0"/>
        <a:buChar char="∙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59436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822960" indent="-228600" algn="l" defTabSz="914400" rtl="0" eaLnBrk="1" latinLnBrk="0" hangingPunct="1">
        <a:lnSpc>
          <a:spcPct val="110000"/>
        </a:lnSpc>
        <a:spcBef>
          <a:spcPts val="500"/>
        </a:spcBef>
        <a:buSzPct val="150000"/>
        <a:buFont typeface="Goudy Old Style" panose="02020502050305020303" pitchFamily="18" charset="0"/>
        <a:buChar char="∙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ulukko 4">
            <a:extLst>
              <a:ext uri="{FF2B5EF4-FFF2-40B4-BE49-F238E27FC236}">
                <a16:creationId xmlns:a16="http://schemas.microsoft.com/office/drawing/2014/main" id="{627B1AE1-6884-1016-E1E7-0C67173127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8568519"/>
              </p:ext>
            </p:extLst>
          </p:nvPr>
        </p:nvGraphicFramePr>
        <p:xfrm>
          <a:off x="103909" y="242455"/>
          <a:ext cx="11885784" cy="6133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0909">
                  <a:extLst>
                    <a:ext uri="{9D8B030D-6E8A-4147-A177-3AD203B41FA5}">
                      <a16:colId xmlns:a16="http://schemas.microsoft.com/office/drawing/2014/main" val="2189679245"/>
                    </a:ext>
                  </a:extLst>
                </a:gridCol>
                <a:gridCol w="2770909">
                  <a:extLst>
                    <a:ext uri="{9D8B030D-6E8A-4147-A177-3AD203B41FA5}">
                      <a16:colId xmlns:a16="http://schemas.microsoft.com/office/drawing/2014/main" val="1511780731"/>
                    </a:ext>
                  </a:extLst>
                </a:gridCol>
                <a:gridCol w="1883747">
                  <a:extLst>
                    <a:ext uri="{9D8B030D-6E8A-4147-A177-3AD203B41FA5}">
                      <a16:colId xmlns:a16="http://schemas.microsoft.com/office/drawing/2014/main" val="2721414938"/>
                    </a:ext>
                  </a:extLst>
                </a:gridCol>
                <a:gridCol w="2129086">
                  <a:extLst>
                    <a:ext uri="{9D8B030D-6E8A-4147-A177-3AD203B41FA5}">
                      <a16:colId xmlns:a16="http://schemas.microsoft.com/office/drawing/2014/main" val="180457915"/>
                    </a:ext>
                  </a:extLst>
                </a:gridCol>
                <a:gridCol w="2331133">
                  <a:extLst>
                    <a:ext uri="{9D8B030D-6E8A-4147-A177-3AD203B41FA5}">
                      <a16:colId xmlns:a16="http://schemas.microsoft.com/office/drawing/2014/main" val="1985814718"/>
                    </a:ext>
                  </a:extLst>
                </a:gridCol>
              </a:tblGrid>
              <a:tr h="498219">
                <a:tc>
                  <a:txBody>
                    <a:bodyPr/>
                    <a:lstStyle/>
                    <a:p>
                      <a:r>
                        <a:rPr lang="fi-FI" sz="1100" i="0" dirty="0">
                          <a:latin typeface="Goudy Old Style"/>
                        </a:rPr>
                        <a:t>Ehdotus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i="0" dirty="0">
                          <a:latin typeface="Goudy Old Style"/>
                        </a:rPr>
                        <a:t>Toimenpide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i="0" dirty="0">
                          <a:latin typeface="Goudy Old Style"/>
                        </a:rPr>
                        <a:t>Kustannus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i="0" dirty="0">
                          <a:latin typeface="Goudy Old Style"/>
                        </a:rPr>
                        <a:t>Vastuutaho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i="0" dirty="0">
                          <a:latin typeface="Goudy Old Style"/>
                        </a:rPr>
                        <a:t>Aikataulu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9190573"/>
                  </a:ext>
                </a:extLst>
              </a:tr>
              <a:tr h="498219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100" b="0" i="0" u="none" strike="noStrike" noProof="0" dirty="0">
                          <a:solidFill>
                            <a:srgbClr val="243341"/>
                          </a:solidFill>
                          <a:latin typeface="Goudy Old Style"/>
                        </a:rPr>
                        <a:t>Markkinoidaan Kihniön luontoa</a:t>
                      </a:r>
                      <a:endParaRPr lang="fi-FI" sz="1100" i="0" dirty="0">
                        <a:latin typeface="Goudy Old Style"/>
                      </a:endParaRPr>
                    </a:p>
                    <a:p>
                      <a:pPr lvl="0">
                        <a:buNone/>
                      </a:pPr>
                      <a:endParaRPr lang="fi-FI" sz="1100" i="0" dirty="0">
                        <a:latin typeface="Goudy Old Styl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i-FI" sz="1100" b="0" i="0" u="none" strike="noStrike" noProof="0" dirty="0">
                          <a:solidFill>
                            <a:srgbClr val="243341"/>
                          </a:solidFill>
                          <a:latin typeface="Goudy Old Style"/>
                        </a:rPr>
                        <a:t>Tehdään tiekyltti ja kartta, jossa etäisyydet omiin, mutta myös lähialueiden luontokohteisiin</a:t>
                      </a:r>
                      <a:endParaRPr lang="fi-FI" sz="1100" i="0" dirty="0">
                        <a:latin typeface="Goudy Old Styl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i="0" dirty="0">
                          <a:latin typeface="Goudy Old Style"/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i="0" dirty="0">
                          <a:latin typeface="Goudy Old Style"/>
                        </a:rPr>
                        <a:t>Tekninen, hallinto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i="0" dirty="0">
                          <a:latin typeface="Goudy Old Style"/>
                        </a:rPr>
                        <a:t>Kevät 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928559"/>
                  </a:ext>
                </a:extLst>
              </a:tr>
              <a:tr h="498219">
                <a:tc>
                  <a:txBody>
                    <a:bodyPr/>
                    <a:lstStyle/>
                    <a:p>
                      <a:r>
                        <a:rPr lang="fi-FI" sz="1100" b="0" i="0" u="none" strike="noStrike" noProof="0" dirty="0">
                          <a:solidFill>
                            <a:srgbClr val="243341"/>
                          </a:solidFill>
                          <a:latin typeface="Goudy Old Style"/>
                        </a:rPr>
                        <a:t>Viestintä selkeäksi</a:t>
                      </a:r>
                      <a:endParaRPr lang="fi-FI" sz="1100" i="0" dirty="0">
                        <a:latin typeface="Goudy Old Styl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i-FI" sz="1100" b="0" i="0" u="none" strike="noStrike" noProof="0" dirty="0">
                          <a:solidFill>
                            <a:srgbClr val="243341"/>
                          </a:solidFill>
                          <a:latin typeface="Goudy Old Style"/>
                        </a:rPr>
                        <a:t>Virallinen ilmoitustaulu, someen panostaminen, Kihniö-lehti</a:t>
                      </a:r>
                      <a:endParaRPr lang="fi-FI" sz="1100" i="0" dirty="0">
                        <a:latin typeface="Goudy Old Styl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i="0" dirty="0">
                          <a:latin typeface="Goudy Old Style"/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i="0" dirty="0" err="1">
                          <a:latin typeface="Goudy Old Style"/>
                        </a:rPr>
                        <a:t>Jory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i="0" dirty="0">
                          <a:latin typeface="Goudy Old Style"/>
                        </a:rPr>
                        <a:t>Syksy 2023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256322"/>
                  </a:ext>
                </a:extLst>
              </a:tr>
              <a:tr h="49821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i-FI" sz="1100" b="0" i="0" u="none" strike="noStrike" noProof="0" dirty="0">
                          <a:solidFill>
                            <a:srgbClr val="243341"/>
                          </a:solidFill>
                          <a:latin typeface="Goudy Old Style"/>
                        </a:rPr>
                        <a:t>Viranhaltijoiden jalkautuminen</a:t>
                      </a:r>
                      <a:endParaRPr lang="fi-FI" sz="1100" i="0" dirty="0">
                        <a:latin typeface="Goudy Old Styl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i="0" dirty="0">
                          <a:latin typeface="Goudy Old Style"/>
                        </a:rPr>
                        <a:t>Osallistuminen tapahtumiin, jalkautuminen yhdistysten ja yritysten tiloihin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i="0" dirty="0">
                          <a:latin typeface="Goudy Old Style"/>
                        </a:rPr>
                        <a:t>0€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i="0" dirty="0" err="1">
                          <a:latin typeface="Goudy Old Style"/>
                        </a:rPr>
                        <a:t>Jory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i="0" dirty="0">
                          <a:latin typeface="Goudy Old Style"/>
                        </a:rPr>
                        <a:t>Heti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1040066"/>
                  </a:ext>
                </a:extLst>
              </a:tr>
              <a:tr h="49821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i-FI" sz="1100" b="0" i="0" u="none" strike="noStrike" noProof="0" dirty="0">
                          <a:solidFill>
                            <a:srgbClr val="243341"/>
                          </a:solidFill>
                          <a:latin typeface="Goudy Old Style"/>
                        </a:rPr>
                        <a:t>Henkilökuvaukset johdosta, kunnan työntekijöistä, luottamushenkilöistä sekä yritysesittelyt Kihniön yrittäjistä. Kuvauksia ja haastatteluja Kihniön asukkaista ja kesäasukkaista.</a:t>
                      </a:r>
                      <a:endParaRPr lang="fi-FI" sz="1100" i="0" dirty="0">
                        <a:latin typeface="Goudy Old Styl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i="0" dirty="0">
                          <a:latin typeface="Goudy Old Style"/>
                        </a:rPr>
                        <a:t>Valitaan/palkataan työntekijä tekemään pieniä haastatteluja + tuottamaan sisältöä</a:t>
                      </a:r>
                    </a:p>
                    <a:p>
                      <a:pPr lvl="0">
                        <a:buNone/>
                      </a:pPr>
                      <a:r>
                        <a:rPr lang="fi-FI" sz="1100" i="0" dirty="0">
                          <a:latin typeface="Goudy Old Style"/>
                        </a:rPr>
                        <a:t>--&gt; hanke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i="0" dirty="0">
                          <a:latin typeface="Goudy Old Style"/>
                        </a:rPr>
                        <a:t>20-50% työpanos riittänee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i="0" dirty="0">
                          <a:latin typeface="Goudy Old Style"/>
                        </a:rPr>
                        <a:t>Sivistys / hyvinvointijohtaja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i="0" dirty="0">
                          <a:latin typeface="Goudy Old Style"/>
                        </a:rPr>
                        <a:t>Syksy 2023, jos hankeraha saadaan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4652240"/>
                  </a:ext>
                </a:extLst>
              </a:tr>
              <a:tr h="49821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i-FI" sz="1100" b="0" i="0" u="none" strike="noStrike" noProof="0" dirty="0">
                          <a:solidFill>
                            <a:srgbClr val="243341"/>
                          </a:solidFill>
                          <a:latin typeface="Goudy Old Style"/>
                        </a:rPr>
                        <a:t>Kylänraitin elävöittäminen ja kunnostaminen </a:t>
                      </a:r>
                      <a:endParaRPr lang="fi-FI" sz="1100" i="0" dirty="0">
                        <a:latin typeface="Goudy Old Styl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i-FI" sz="1100" b="0" i="0" u="none" strike="noStrike" noProof="0" dirty="0">
                          <a:solidFill>
                            <a:srgbClr val="243341"/>
                          </a:solidFill>
                          <a:latin typeface="Goudy Old Style"/>
                        </a:rPr>
                        <a:t>Mietitään oma teema, erottuvat ja pysyvät kuntatunnukset sisääntuloväylille --&gt; asukkaat mukaan suunnitteluun</a:t>
                      </a:r>
                      <a:endParaRPr lang="fi-FI" sz="1100" i="0" dirty="0">
                        <a:latin typeface="Goudy Old Styl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i="0" dirty="0">
                          <a:latin typeface="Goudy Old Style"/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i="0" dirty="0">
                          <a:latin typeface="Goudy Old Style"/>
                        </a:rPr>
                        <a:t>Tekninen + sivistys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i="0" dirty="0">
                          <a:latin typeface="Goudy Old Style"/>
                        </a:rPr>
                        <a:t>Kevät 2024 --&gt;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520167"/>
                  </a:ext>
                </a:extLst>
              </a:tr>
              <a:tr h="498219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100" b="0" i="0" u="none" strike="noStrike" noProof="0" dirty="0">
                          <a:solidFill>
                            <a:srgbClr val="243341"/>
                          </a:solidFill>
                          <a:latin typeface="Goudy Old Style"/>
                        </a:rPr>
                        <a:t>Lisää kulttuuritapahtumia ja järjestetään kuljetuksia kulttuuritapahtumiin </a:t>
                      </a:r>
                    </a:p>
                    <a:p>
                      <a:pPr lvl="0">
                        <a:buNone/>
                      </a:pPr>
                      <a:endParaRPr lang="fi-FI" sz="1100" i="0" dirty="0">
                        <a:latin typeface="Goudy Old Styl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i-FI" sz="1100" b="0" i="0" u="none" strike="noStrike" noProof="0" dirty="0">
                          <a:solidFill>
                            <a:srgbClr val="000000"/>
                          </a:solidFill>
                          <a:latin typeface="Goudy Old Style"/>
                        </a:rPr>
                        <a:t>Haetaan hankkeita</a:t>
                      </a:r>
                      <a:endParaRPr lang="fi-FI" sz="1100" i="0" dirty="0">
                        <a:latin typeface="Goudy Old Styl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i="0" dirty="0">
                          <a:latin typeface="Goudy Old Style"/>
                        </a:rPr>
                        <a:t> Oma osuus 20-30% = 1000-10000€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i-FI" sz="1100" b="0" i="0" u="none" strike="noStrike" noProof="0" dirty="0">
                          <a:solidFill>
                            <a:srgbClr val="243341"/>
                          </a:solidFill>
                          <a:latin typeface="Goudy Old Style"/>
                        </a:rPr>
                        <a:t>Sivistystoimi / hyvinvointijohtaja /yhteistyö järjestöjen ja yhdistysten kanssa --&gt; Projektityöntekijöitä järjestämään tapahtumia</a:t>
                      </a:r>
                      <a:endParaRPr lang="fi-FI" sz="1100" i="0" dirty="0">
                        <a:latin typeface="Goudy Old Styl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i="0" dirty="0">
                          <a:latin typeface="Goudy Old Style"/>
                        </a:rPr>
                        <a:t>Heti, jatkuva haku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3877225"/>
                  </a:ext>
                </a:extLst>
              </a:tr>
              <a:tr h="49821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i-FI" sz="1100" b="0" i="0" u="none" strike="noStrike" noProof="0" dirty="0">
                          <a:solidFill>
                            <a:srgbClr val="243341"/>
                          </a:solidFill>
                          <a:latin typeface="Goudy Old Style"/>
                        </a:rPr>
                        <a:t>Työpaikoista viestiminen yhteistyössä yritysten kanssa </a:t>
                      </a:r>
                      <a:endParaRPr lang="fi-FI" sz="1100" i="0" dirty="0">
                        <a:latin typeface="Goudy Old Styl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i-FI" sz="1100" b="0" i="0" u="none" strike="noStrike" noProof="0" dirty="0">
                          <a:solidFill>
                            <a:srgbClr val="243341"/>
                          </a:solidFill>
                          <a:latin typeface="Goudy Old Style"/>
                        </a:rPr>
                        <a:t>Kunnan sivuille työpaikat ja yritysesittelyt</a:t>
                      </a:r>
                      <a:endParaRPr lang="fi-FI" sz="1100" i="0" dirty="0">
                        <a:latin typeface="Goudy Old Styl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i="0" dirty="0">
                          <a:latin typeface="Goudy Old Style"/>
                        </a:rPr>
                        <a:t>0€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i="0" dirty="0">
                          <a:latin typeface="Goudy Old Style"/>
                        </a:rPr>
                        <a:t>Hallinto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i="0" dirty="0">
                          <a:latin typeface="Goudy Old Style"/>
                        </a:rPr>
                        <a:t>Jatkuva, alkaen heti (järjestetään yhteistilaisuus yritysten kanssa --&gt; info)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1021052"/>
                  </a:ext>
                </a:extLst>
              </a:tr>
              <a:tr h="498219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100" b="0" i="0" u="none" strike="noStrike" noProof="0" dirty="0">
                          <a:solidFill>
                            <a:srgbClr val="243341"/>
                          </a:solidFill>
                          <a:latin typeface="Goudy Old Style"/>
                        </a:rPr>
                        <a:t>Kahvilatoimintaa, iltatoreja, yhteisöllisyyttä tukevaa toimintaa </a:t>
                      </a:r>
                      <a:endParaRPr lang="fi-FI" sz="1100" i="0" dirty="0">
                        <a:latin typeface="Goudy Old Styl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i-FI" sz="1100" b="0" i="0" u="none" strike="noStrike" noProof="0" dirty="0">
                          <a:solidFill>
                            <a:srgbClr val="243341"/>
                          </a:solidFill>
                          <a:latin typeface="Goudy Old Style"/>
                        </a:rPr>
                        <a:t>Yhteistyö seurojen ja järjestöjen kanssa</a:t>
                      </a:r>
                      <a:endParaRPr lang="fi-FI" sz="1100" i="0" dirty="0">
                        <a:latin typeface="Goudy Old Styl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i-FI" sz="1100" i="0" dirty="0">
                          <a:latin typeface="Goudy Old Style"/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i-FI" sz="1100" i="0" dirty="0">
                          <a:latin typeface="Goudy Old Style"/>
                        </a:rPr>
                        <a:t>Kunta, järjestöt, yhdistykset ja yritykset yhdessä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i-FI" sz="1100" i="0" dirty="0">
                          <a:latin typeface="Goudy Old Style"/>
                        </a:rPr>
                        <a:t>Syksy 2023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9899752"/>
                  </a:ext>
                </a:extLst>
              </a:tr>
              <a:tr h="498219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100" b="0" i="0" u="none" strike="noStrike" noProof="0" dirty="0">
                          <a:solidFill>
                            <a:srgbClr val="243341"/>
                          </a:solidFill>
                          <a:latin typeface="Goudy Old Style"/>
                        </a:rPr>
                        <a:t>Yhteistyön lisääminen eri toimijoiden kesken </a:t>
                      </a:r>
                      <a:endParaRPr lang="fi-FI" sz="1100" i="0" dirty="0">
                        <a:latin typeface="Goudy Old Styl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100" b="0" i="0" u="none" strike="noStrike" noProof="0" dirty="0">
                          <a:solidFill>
                            <a:srgbClr val="243341"/>
                          </a:solidFill>
                          <a:latin typeface="Goudy Old Style"/>
                        </a:rPr>
                        <a:t>Yhdistysten, järjestöjen ja yritysten yhteisiä tapahtumia</a:t>
                      </a:r>
                    </a:p>
                    <a:p>
                      <a:pPr lvl="0">
                        <a:buNone/>
                      </a:pPr>
                      <a:endParaRPr lang="fi-FI" sz="1100" b="0" i="0" u="none" strike="noStrike" noProof="0" dirty="0">
                        <a:solidFill>
                          <a:srgbClr val="243341"/>
                        </a:solidFill>
                        <a:latin typeface="Goudy Old Styl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i-FI" sz="1100" i="0" dirty="0">
                          <a:latin typeface="Goudy Old Style"/>
                        </a:rPr>
                        <a:t>200-1000€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i-FI" sz="1100" b="0" i="0" u="none" strike="noStrike" noProof="0" dirty="0">
                          <a:solidFill>
                            <a:srgbClr val="000000"/>
                          </a:solidFill>
                          <a:latin typeface="Goudy Old Style"/>
                        </a:rPr>
                        <a:t>Kunta, järjestöt, yhdistykset ja yritykset yhdessä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i-FI" sz="1100" i="0" dirty="0">
                          <a:latin typeface="Goudy Old Style"/>
                        </a:rPr>
                        <a:t>Syksy 2023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18841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34457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arrakeshVTI">
  <a:themeElements>
    <a:clrScheme name="AnalogousFromLightSeedRightStep">
      <a:dk1>
        <a:srgbClr val="000000"/>
      </a:dk1>
      <a:lt1>
        <a:srgbClr val="FFFFFF"/>
      </a:lt1>
      <a:dk2>
        <a:srgbClr val="243341"/>
      </a:dk2>
      <a:lt2>
        <a:srgbClr val="E8E2E7"/>
      </a:lt2>
      <a:accent1>
        <a:srgbClr val="7DAD88"/>
      </a:accent1>
      <a:accent2>
        <a:srgbClr val="6FAC96"/>
      </a:accent2>
      <a:accent3>
        <a:srgbClr val="7DA9AC"/>
      </a:accent3>
      <a:accent4>
        <a:srgbClr val="7B9EBE"/>
      </a:accent4>
      <a:accent5>
        <a:srgbClr val="9399CA"/>
      </a:accent5>
      <a:accent6>
        <a:srgbClr val="8F7BBE"/>
      </a:accent6>
      <a:hlink>
        <a:srgbClr val="AE699F"/>
      </a:hlink>
      <a:folHlink>
        <a:srgbClr val="7F7F7F"/>
      </a:folHlink>
    </a:clrScheme>
    <a:fontScheme name="Goudy">
      <a:majorFont>
        <a:latin typeface="Goudy Old Style"/>
        <a:ea typeface=""/>
        <a:cs typeface=""/>
      </a:majorFont>
      <a:minorFont>
        <a:latin typeface="Goudy Old Styl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rrakeshVTI" id="{DCD97A9B-DAE4-42FA-B2F9-0A5C34F43D6C}" vid="{A7163F41-974B-4A88-831F-D9DFFFE40C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255</Words>
  <Application>Microsoft Office PowerPoint</Application>
  <PresentationFormat>Laajakuva</PresentationFormat>
  <Paragraphs>51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Goudy Old Style</vt:lpstr>
      <vt:lpstr>Office-teema</vt:lpstr>
      <vt:lpstr>MarrakeshVTI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Mäkelä Kristiina</dc:creator>
  <cp:lastModifiedBy>Mäkelä Kristiina</cp:lastModifiedBy>
  <cp:revision>105</cp:revision>
  <dcterms:created xsi:type="dcterms:W3CDTF">2012-08-08T08:08:12Z</dcterms:created>
  <dcterms:modified xsi:type="dcterms:W3CDTF">2023-10-23T15:12:36Z</dcterms:modified>
</cp:coreProperties>
</file>